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542" r:id="rId3"/>
    <p:sldId id="550" r:id="rId4"/>
    <p:sldId id="258" r:id="rId5"/>
    <p:sldId id="551" r:id="rId6"/>
    <p:sldId id="259" r:id="rId7"/>
    <p:sldId id="552" r:id="rId8"/>
    <p:sldId id="270" r:id="rId9"/>
    <p:sldId id="553" r:id="rId10"/>
    <p:sldId id="260" r:id="rId11"/>
    <p:sldId id="554" r:id="rId12"/>
    <p:sldId id="543" r:id="rId13"/>
    <p:sldId id="544" r:id="rId14"/>
    <p:sldId id="547" r:id="rId15"/>
    <p:sldId id="545" r:id="rId16"/>
    <p:sldId id="546" r:id="rId17"/>
    <p:sldId id="548" r:id="rId18"/>
    <p:sldId id="555" r:id="rId19"/>
    <p:sldId id="549" r:id="rId20"/>
    <p:sldId id="556" r:id="rId21"/>
    <p:sldId id="261" r:id="rId22"/>
    <p:sldId id="265" r:id="rId23"/>
  </p:sldIdLst>
  <p:sldSz cx="18288000" cy="10287000"/>
  <p:notesSz cx="6858000" cy="9144000"/>
  <p:embeddedFontLst>
    <p:embeddedFont>
      <p:font typeface="Montserrat" panose="00000500000000000000" pitchFamily="2" charset="0"/>
      <p:regular r:id="rId25"/>
      <p:bold r:id="rId26"/>
      <p:italic r:id="rId27"/>
      <p:boldItalic r:id="rId28"/>
    </p:embeddedFont>
    <p:embeddedFont>
      <p:font typeface="Montserrat Black" panose="00000A00000000000000" pitchFamily="2" charset="0"/>
      <p:bold r:id="rId29"/>
      <p:boldItalic r:id="rId30"/>
    </p:embeddedFont>
    <p:embeddedFont>
      <p:font typeface="Montserrat ExtraBold" panose="00000900000000000000" pitchFamily="2" charset="0"/>
      <p:bold r:id="rId31"/>
      <p:boldItalic r:id="rId32"/>
    </p:embeddedFont>
    <p:embeddedFont>
      <p:font typeface="Open Sauce" panose="020B0604020202020204" charset="0"/>
      <p:regular r:id="rId33"/>
    </p:embeddedFont>
    <p:embeddedFont>
      <p:font typeface="Open Sauce Bold" panose="020B0604020202020204" charset="0"/>
      <p:regular r:id="rId34"/>
    </p:embeddedFont>
    <p:embeddedFont>
      <p:font typeface="Poppins Bold" panose="020B0604020202020204" charset="0"/>
      <p:regular r:id="rId35"/>
    </p:embeddedFont>
    <p:embeddedFont>
      <p:font typeface="Source Code Pro" panose="020B0509030403020204" pitchFamily="49" charset="0"/>
      <p:regular r:id="rId36"/>
      <p:bold r:id="rId37"/>
      <p:italic r:id="rId38"/>
      <p:bold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80"/>
    <a:srgbClr val="009999"/>
    <a:srgbClr val="00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75" d="100"/>
          <a:sy n="75" d="100"/>
        </p:scale>
        <p:origin x="-1142" y="-72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84995C-01C0-49AE-8BD6-7A1825027D6E}" type="datetimeFigureOut">
              <a:rPr lang="fr-FR" smtClean="0"/>
              <a:t>22/12/2025</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2BE548-17B8-41C4-BDE1-9A339E259CDF}" type="slidenum">
              <a:rPr lang="fr-FR" smtClean="0"/>
              <a:t>‹#›</a:t>
            </a:fld>
            <a:endParaRPr lang="fr-FR"/>
          </a:p>
        </p:txBody>
      </p:sp>
    </p:spTree>
    <p:extLst>
      <p:ext uri="{BB962C8B-B14F-4D97-AF65-F5344CB8AC3E}">
        <p14:creationId xmlns:p14="http://schemas.microsoft.com/office/powerpoint/2010/main" val="22405928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fd1541d378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fd1541d378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a:extLst>
            <a:ext uri="{FF2B5EF4-FFF2-40B4-BE49-F238E27FC236}">
              <a16:creationId xmlns:a16="http://schemas.microsoft.com/office/drawing/2014/main" id="{6CEF69CA-5969-8405-2E0E-60AE553F42C9}"/>
            </a:ext>
          </a:extLst>
        </p:cNvPr>
        <p:cNvGrpSpPr/>
        <p:nvPr/>
      </p:nvGrpSpPr>
      <p:grpSpPr>
        <a:xfrm>
          <a:off x="0" y="0"/>
          <a:ext cx="0" cy="0"/>
          <a:chOff x="0" y="0"/>
          <a:chExt cx="0" cy="0"/>
        </a:xfrm>
      </p:grpSpPr>
      <p:sp>
        <p:nvSpPr>
          <p:cNvPr id="262" name="Google Shape;262;gfd1541d378_0_560:notes">
            <a:extLst>
              <a:ext uri="{FF2B5EF4-FFF2-40B4-BE49-F238E27FC236}">
                <a16:creationId xmlns:a16="http://schemas.microsoft.com/office/drawing/2014/main" id="{E09DEB88-EE65-80A8-A85E-09DDB4B02D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fd1541d378_0_560:notes">
            <a:extLst>
              <a:ext uri="{FF2B5EF4-FFF2-40B4-BE49-F238E27FC236}">
                <a16:creationId xmlns:a16="http://schemas.microsoft.com/office/drawing/2014/main" id="{0F57330E-31A5-73F3-BA67-873ECB76CA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3786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a:extLst>
            <a:ext uri="{FF2B5EF4-FFF2-40B4-BE49-F238E27FC236}">
              <a16:creationId xmlns:a16="http://schemas.microsoft.com/office/drawing/2014/main" id="{647D4790-2ACE-E78B-8BD5-66EAC68F6BED}"/>
            </a:ext>
          </a:extLst>
        </p:cNvPr>
        <p:cNvGrpSpPr/>
        <p:nvPr/>
      </p:nvGrpSpPr>
      <p:grpSpPr>
        <a:xfrm>
          <a:off x="0" y="0"/>
          <a:ext cx="0" cy="0"/>
          <a:chOff x="0" y="0"/>
          <a:chExt cx="0" cy="0"/>
        </a:xfrm>
      </p:grpSpPr>
      <p:sp>
        <p:nvSpPr>
          <p:cNvPr id="262" name="Google Shape;262;gfd1541d378_0_560:notes">
            <a:extLst>
              <a:ext uri="{FF2B5EF4-FFF2-40B4-BE49-F238E27FC236}">
                <a16:creationId xmlns:a16="http://schemas.microsoft.com/office/drawing/2014/main" id="{0E00D496-7C37-E5B4-AAFE-B5F0F69ECD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fd1541d378_0_560:notes">
            <a:extLst>
              <a:ext uri="{FF2B5EF4-FFF2-40B4-BE49-F238E27FC236}">
                <a16:creationId xmlns:a16="http://schemas.microsoft.com/office/drawing/2014/main" id="{6C6EBFD0-32F9-BCF9-A7B7-12FE3AC4385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0511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a:extLst>
            <a:ext uri="{FF2B5EF4-FFF2-40B4-BE49-F238E27FC236}">
              <a16:creationId xmlns:a16="http://schemas.microsoft.com/office/drawing/2014/main" id="{4C035BB3-EACC-E0ED-2EA9-7DF1E5EA0225}"/>
            </a:ext>
          </a:extLst>
        </p:cNvPr>
        <p:cNvGrpSpPr/>
        <p:nvPr/>
      </p:nvGrpSpPr>
      <p:grpSpPr>
        <a:xfrm>
          <a:off x="0" y="0"/>
          <a:ext cx="0" cy="0"/>
          <a:chOff x="0" y="0"/>
          <a:chExt cx="0" cy="0"/>
        </a:xfrm>
      </p:grpSpPr>
      <p:sp>
        <p:nvSpPr>
          <p:cNvPr id="262" name="Google Shape;262;gfd1541d378_0_560:notes">
            <a:extLst>
              <a:ext uri="{FF2B5EF4-FFF2-40B4-BE49-F238E27FC236}">
                <a16:creationId xmlns:a16="http://schemas.microsoft.com/office/drawing/2014/main" id="{77A194D8-D845-7501-1AD7-C0DF8DE233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fd1541d378_0_560:notes">
            <a:extLst>
              <a:ext uri="{FF2B5EF4-FFF2-40B4-BE49-F238E27FC236}">
                <a16:creationId xmlns:a16="http://schemas.microsoft.com/office/drawing/2014/main" id="{161743A7-14F8-557D-78B2-1F642836221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5971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a:extLst>
            <a:ext uri="{FF2B5EF4-FFF2-40B4-BE49-F238E27FC236}">
              <a16:creationId xmlns:a16="http://schemas.microsoft.com/office/drawing/2014/main" id="{8CFE22DD-AA93-D486-ADE5-FCB428FA99F8}"/>
            </a:ext>
          </a:extLst>
        </p:cNvPr>
        <p:cNvGrpSpPr/>
        <p:nvPr/>
      </p:nvGrpSpPr>
      <p:grpSpPr>
        <a:xfrm>
          <a:off x="0" y="0"/>
          <a:ext cx="0" cy="0"/>
          <a:chOff x="0" y="0"/>
          <a:chExt cx="0" cy="0"/>
        </a:xfrm>
      </p:grpSpPr>
      <p:sp>
        <p:nvSpPr>
          <p:cNvPr id="262" name="Google Shape;262;gfd1541d378_0_560:notes">
            <a:extLst>
              <a:ext uri="{FF2B5EF4-FFF2-40B4-BE49-F238E27FC236}">
                <a16:creationId xmlns:a16="http://schemas.microsoft.com/office/drawing/2014/main" id="{B74C22EB-D5AB-1117-C7F4-A2D329CA1F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fd1541d378_0_560:notes">
            <a:extLst>
              <a:ext uri="{FF2B5EF4-FFF2-40B4-BE49-F238E27FC236}">
                <a16:creationId xmlns:a16="http://schemas.microsoft.com/office/drawing/2014/main" id="{E2C6A7D0-06E2-BC68-C884-79F0915A43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0418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a:extLst>
            <a:ext uri="{FF2B5EF4-FFF2-40B4-BE49-F238E27FC236}">
              <a16:creationId xmlns:a16="http://schemas.microsoft.com/office/drawing/2014/main" id="{179168DB-E387-07D8-CF6B-1F7CEA7013FE}"/>
            </a:ext>
          </a:extLst>
        </p:cNvPr>
        <p:cNvGrpSpPr/>
        <p:nvPr/>
      </p:nvGrpSpPr>
      <p:grpSpPr>
        <a:xfrm>
          <a:off x="0" y="0"/>
          <a:ext cx="0" cy="0"/>
          <a:chOff x="0" y="0"/>
          <a:chExt cx="0" cy="0"/>
        </a:xfrm>
      </p:grpSpPr>
      <p:sp>
        <p:nvSpPr>
          <p:cNvPr id="262" name="Google Shape;262;gfd1541d378_0_560:notes">
            <a:extLst>
              <a:ext uri="{FF2B5EF4-FFF2-40B4-BE49-F238E27FC236}">
                <a16:creationId xmlns:a16="http://schemas.microsoft.com/office/drawing/2014/main" id="{2A1B5258-B5B7-9584-9F08-0C9A56E6E6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fd1541d378_0_560:notes">
            <a:extLst>
              <a:ext uri="{FF2B5EF4-FFF2-40B4-BE49-F238E27FC236}">
                <a16:creationId xmlns:a16="http://schemas.microsoft.com/office/drawing/2014/main" id="{512E5F78-CC51-4E93-0B59-DF7991B4FA5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9445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a:extLst>
            <a:ext uri="{FF2B5EF4-FFF2-40B4-BE49-F238E27FC236}">
              <a16:creationId xmlns:a16="http://schemas.microsoft.com/office/drawing/2014/main" id="{90927DDB-6425-8E37-DECB-23DAC4D5FEA7}"/>
            </a:ext>
          </a:extLst>
        </p:cNvPr>
        <p:cNvGrpSpPr/>
        <p:nvPr/>
      </p:nvGrpSpPr>
      <p:grpSpPr>
        <a:xfrm>
          <a:off x="0" y="0"/>
          <a:ext cx="0" cy="0"/>
          <a:chOff x="0" y="0"/>
          <a:chExt cx="0" cy="0"/>
        </a:xfrm>
      </p:grpSpPr>
      <p:sp>
        <p:nvSpPr>
          <p:cNvPr id="262" name="Google Shape;262;gfd1541d378_0_560:notes">
            <a:extLst>
              <a:ext uri="{FF2B5EF4-FFF2-40B4-BE49-F238E27FC236}">
                <a16:creationId xmlns:a16="http://schemas.microsoft.com/office/drawing/2014/main" id="{C9725597-A0D8-E7BB-D5AC-D2603B8F22B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fd1541d378_0_560:notes">
            <a:extLst>
              <a:ext uri="{FF2B5EF4-FFF2-40B4-BE49-F238E27FC236}">
                <a16:creationId xmlns:a16="http://schemas.microsoft.com/office/drawing/2014/main" id="{B8D3BB7D-64C7-A8A5-47C6-2FB0E4F313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4665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nimated Image Placeholder">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989A413A-281C-4D0E-90B6-49CF45AFFFD3}"/>
              </a:ext>
            </a:extLst>
          </p:cNvPr>
          <p:cNvSpPr>
            <a:spLocks noGrp="1"/>
          </p:cNvSpPr>
          <p:nvPr>
            <p:ph type="pic" sz="quarter" idx="10" hasCustomPrompt="1"/>
          </p:nvPr>
        </p:nvSpPr>
        <p:spPr>
          <a:xfrm>
            <a:off x="2" y="0"/>
            <a:ext cx="6648260" cy="10287000"/>
          </a:xfrm>
          <a:custGeom>
            <a:avLst/>
            <a:gdLst>
              <a:gd name="connsiteX0" fmla="*/ 0 w 4432173"/>
              <a:gd name="connsiteY0" fmla="*/ 0 h 6858000"/>
              <a:gd name="connsiteX1" fmla="*/ 4432173 w 4432173"/>
              <a:gd name="connsiteY1" fmla="*/ 0 h 6858000"/>
              <a:gd name="connsiteX2" fmla="*/ 4432173 w 4432173"/>
              <a:gd name="connsiteY2" fmla="*/ 6858000 h 6858000"/>
              <a:gd name="connsiteX3" fmla="*/ 0 w 443217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432173" h="6858000">
                <a:moveTo>
                  <a:pt x="0" y="0"/>
                </a:moveTo>
                <a:lnTo>
                  <a:pt x="4432173" y="0"/>
                </a:lnTo>
                <a:lnTo>
                  <a:pt x="4432173" y="6858000"/>
                </a:lnTo>
                <a:lnTo>
                  <a:pt x="0" y="6858000"/>
                </a:lnTo>
                <a:close/>
              </a:path>
            </a:pathLst>
          </a:custGeom>
          <a:blipFill>
            <a:blip r:embed="rId2"/>
            <a:stretch>
              <a:fillRect/>
            </a:stretch>
          </a:blipFill>
        </p:spPr>
        <p:txBody>
          <a:bodyPr wrap="square">
            <a:noAutofit/>
          </a:bodyPr>
          <a:lstStyle>
            <a:lvl1pPr marL="0" indent="0">
              <a:buNone/>
              <a:defRPr/>
            </a:lvl1pPr>
          </a:lstStyle>
          <a:p>
            <a:r>
              <a:rPr lang="en-US" dirty="0"/>
              <a:t> </a:t>
            </a:r>
          </a:p>
        </p:txBody>
      </p:sp>
    </p:spTree>
    <p:extLst>
      <p:ext uri="{BB962C8B-B14F-4D97-AF65-F5344CB8AC3E}">
        <p14:creationId xmlns:p14="http://schemas.microsoft.com/office/powerpoint/2010/main" val="107083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33333" fill="hold" grpId="0" nodeType="clickEffect">
                                  <p:stCondLst>
                                    <p:cond delay="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2090300" y="3732000"/>
            <a:ext cx="7887000" cy="1651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9600"/>
            </a:lvl1pPr>
            <a:lvl2pPr lvl="1" algn="ctr" rtl="0">
              <a:spcBef>
                <a:spcPts val="0"/>
              </a:spcBef>
              <a:spcAft>
                <a:spcPts val="0"/>
              </a:spcAft>
              <a:buSzPts val="3600"/>
              <a:buNone/>
              <a:defRPr sz="7200"/>
            </a:lvl2pPr>
            <a:lvl3pPr lvl="2" algn="ctr" rtl="0">
              <a:spcBef>
                <a:spcPts val="0"/>
              </a:spcBef>
              <a:spcAft>
                <a:spcPts val="0"/>
              </a:spcAft>
              <a:buSzPts val="3600"/>
              <a:buNone/>
              <a:defRPr sz="7200"/>
            </a:lvl3pPr>
            <a:lvl4pPr lvl="3" algn="ctr" rtl="0">
              <a:spcBef>
                <a:spcPts val="0"/>
              </a:spcBef>
              <a:spcAft>
                <a:spcPts val="0"/>
              </a:spcAft>
              <a:buSzPts val="3600"/>
              <a:buNone/>
              <a:defRPr sz="7200"/>
            </a:lvl4pPr>
            <a:lvl5pPr lvl="4" algn="ctr" rtl="0">
              <a:spcBef>
                <a:spcPts val="0"/>
              </a:spcBef>
              <a:spcAft>
                <a:spcPts val="0"/>
              </a:spcAft>
              <a:buSzPts val="3600"/>
              <a:buNone/>
              <a:defRPr sz="7200"/>
            </a:lvl5pPr>
            <a:lvl6pPr lvl="5" algn="ctr" rtl="0">
              <a:spcBef>
                <a:spcPts val="0"/>
              </a:spcBef>
              <a:spcAft>
                <a:spcPts val="0"/>
              </a:spcAft>
              <a:buSzPts val="3600"/>
              <a:buNone/>
              <a:defRPr sz="7200"/>
            </a:lvl6pPr>
            <a:lvl7pPr lvl="6" algn="ctr" rtl="0">
              <a:spcBef>
                <a:spcPts val="0"/>
              </a:spcBef>
              <a:spcAft>
                <a:spcPts val="0"/>
              </a:spcAft>
              <a:buSzPts val="3600"/>
              <a:buNone/>
              <a:defRPr sz="7200"/>
            </a:lvl7pPr>
            <a:lvl8pPr lvl="7" algn="ctr" rtl="0">
              <a:spcBef>
                <a:spcPts val="0"/>
              </a:spcBef>
              <a:spcAft>
                <a:spcPts val="0"/>
              </a:spcAft>
              <a:buSzPts val="3600"/>
              <a:buNone/>
              <a:defRPr sz="7200"/>
            </a:lvl8pPr>
            <a:lvl9pPr lvl="8" algn="ctr" rtl="0">
              <a:spcBef>
                <a:spcPts val="0"/>
              </a:spcBef>
              <a:spcAft>
                <a:spcPts val="0"/>
              </a:spcAft>
              <a:buSzPts val="3600"/>
              <a:buNone/>
              <a:defRPr sz="7200"/>
            </a:lvl9pPr>
          </a:lstStyle>
          <a:p>
            <a:endParaRPr/>
          </a:p>
        </p:txBody>
      </p:sp>
      <p:sp>
        <p:nvSpPr>
          <p:cNvPr id="16" name="Google Shape;16;p3"/>
          <p:cNvSpPr txBox="1">
            <a:spLocks noGrp="1"/>
          </p:cNvSpPr>
          <p:nvPr>
            <p:ph type="title" idx="2" hasCustomPrompt="1"/>
          </p:nvPr>
        </p:nvSpPr>
        <p:spPr>
          <a:xfrm>
            <a:off x="11180152" y="3103350"/>
            <a:ext cx="4450200" cy="302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18000"/>
            </a:lvl1pPr>
            <a:lvl2pPr lvl="1" algn="ctr" rtl="0">
              <a:spcBef>
                <a:spcPts val="0"/>
              </a:spcBef>
              <a:spcAft>
                <a:spcPts val="0"/>
              </a:spcAft>
              <a:buSzPts val="9600"/>
              <a:buNone/>
              <a:defRPr sz="19200"/>
            </a:lvl2pPr>
            <a:lvl3pPr lvl="2" algn="ctr" rtl="0">
              <a:spcBef>
                <a:spcPts val="0"/>
              </a:spcBef>
              <a:spcAft>
                <a:spcPts val="0"/>
              </a:spcAft>
              <a:buSzPts val="9600"/>
              <a:buNone/>
              <a:defRPr sz="19200"/>
            </a:lvl3pPr>
            <a:lvl4pPr lvl="3" algn="ctr" rtl="0">
              <a:spcBef>
                <a:spcPts val="0"/>
              </a:spcBef>
              <a:spcAft>
                <a:spcPts val="0"/>
              </a:spcAft>
              <a:buSzPts val="9600"/>
              <a:buNone/>
              <a:defRPr sz="19200"/>
            </a:lvl4pPr>
            <a:lvl5pPr lvl="4" algn="ctr" rtl="0">
              <a:spcBef>
                <a:spcPts val="0"/>
              </a:spcBef>
              <a:spcAft>
                <a:spcPts val="0"/>
              </a:spcAft>
              <a:buSzPts val="9600"/>
              <a:buNone/>
              <a:defRPr sz="19200"/>
            </a:lvl5pPr>
            <a:lvl6pPr lvl="5" algn="ctr" rtl="0">
              <a:spcBef>
                <a:spcPts val="0"/>
              </a:spcBef>
              <a:spcAft>
                <a:spcPts val="0"/>
              </a:spcAft>
              <a:buSzPts val="9600"/>
              <a:buNone/>
              <a:defRPr sz="19200"/>
            </a:lvl6pPr>
            <a:lvl7pPr lvl="6" algn="ctr" rtl="0">
              <a:spcBef>
                <a:spcPts val="0"/>
              </a:spcBef>
              <a:spcAft>
                <a:spcPts val="0"/>
              </a:spcAft>
              <a:buSzPts val="9600"/>
              <a:buNone/>
              <a:defRPr sz="19200"/>
            </a:lvl7pPr>
            <a:lvl8pPr lvl="7" algn="ctr" rtl="0">
              <a:spcBef>
                <a:spcPts val="0"/>
              </a:spcBef>
              <a:spcAft>
                <a:spcPts val="0"/>
              </a:spcAft>
              <a:buSzPts val="9600"/>
              <a:buNone/>
              <a:defRPr sz="19200"/>
            </a:lvl8pPr>
            <a:lvl9pPr lvl="8" algn="ctr" rtl="0">
              <a:spcBef>
                <a:spcPts val="0"/>
              </a:spcBef>
              <a:spcAft>
                <a:spcPts val="0"/>
              </a:spcAft>
              <a:buSzPts val="9600"/>
              <a:buNone/>
              <a:defRPr sz="19200"/>
            </a:lvl9pPr>
          </a:lstStyle>
          <a:p>
            <a:r>
              <a:t>xx%</a:t>
            </a:r>
          </a:p>
        </p:txBody>
      </p:sp>
      <p:sp>
        <p:nvSpPr>
          <p:cNvPr id="17" name="Google Shape;17;p3"/>
          <p:cNvSpPr txBox="1"/>
          <p:nvPr/>
        </p:nvSpPr>
        <p:spPr>
          <a:xfrm>
            <a:off x="688600" y="9507368"/>
            <a:ext cx="16957200" cy="360600"/>
          </a:xfrm>
          <a:prstGeom prst="rect">
            <a:avLst/>
          </a:prstGeom>
          <a:noFill/>
          <a:ln>
            <a:noFill/>
          </a:ln>
        </p:spPr>
        <p:txBody>
          <a:bodyPr spcFirstLastPara="1" wrap="square" lIns="182850" tIns="182850" rIns="182850" bIns="182850" anchor="ctr" anchorCtr="0">
            <a:noAutofit/>
          </a:bodyPr>
          <a:lstStyle/>
          <a:p>
            <a:pPr marL="0" lvl="0" indent="0" algn="ctr" rtl="0">
              <a:spcBef>
                <a:spcPts val="0"/>
              </a:spcBef>
              <a:spcAft>
                <a:spcPts val="0"/>
              </a:spcAft>
              <a:buNone/>
            </a:pPr>
            <a:r>
              <a:rPr lang="en" sz="2000">
                <a:solidFill>
                  <a:schemeClr val="dk1"/>
                </a:solidFill>
                <a:latin typeface="Source Code Pro"/>
                <a:ea typeface="Source Code Pro"/>
                <a:cs typeface="Source Code Pro"/>
                <a:sym typeface="Source Code Pro"/>
              </a:rPr>
              <a:t>1 0 1 1   0 1 1   0 1   1 0 1 1 0 0 1   1 0   1 1 0 1 1   0 1 1   0 1   1 1 0 1 1 0   1 1 0 1 1 1   1 1 0 1 </a:t>
            </a:r>
            <a:endParaRPr sz="2000">
              <a:solidFill>
                <a:schemeClr val="dk1"/>
              </a:solidFill>
              <a:latin typeface="Source Code Pro"/>
              <a:ea typeface="Source Code Pro"/>
              <a:cs typeface="Source Code Pro"/>
              <a:sym typeface="Source Code Pro"/>
            </a:endParaRPr>
          </a:p>
        </p:txBody>
      </p:sp>
      <p:sp>
        <p:nvSpPr>
          <p:cNvPr id="18" name="Google Shape;18;p3"/>
          <p:cNvSpPr/>
          <p:nvPr/>
        </p:nvSpPr>
        <p:spPr>
          <a:xfrm>
            <a:off x="23150" y="0"/>
            <a:ext cx="6097200" cy="829800"/>
          </a:xfrm>
          <a:prstGeom prst="rect">
            <a:avLst/>
          </a:pr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9" name="Google Shape;19;p3"/>
          <p:cNvSpPr/>
          <p:nvPr/>
        </p:nvSpPr>
        <p:spPr>
          <a:xfrm>
            <a:off x="6118600" y="0"/>
            <a:ext cx="12169200" cy="829800"/>
          </a:xfrm>
          <a:prstGeom prst="rect">
            <a:avLst/>
          </a:pr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721987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slide" Target="slide12.xml"/><Relationship Id="rId5" Type="http://schemas.openxmlformats.org/officeDocument/2006/relationships/image" Target="../media/image23.sv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slide" Target="slide19.xml"/><Relationship Id="rId5" Type="http://schemas.openxmlformats.org/officeDocument/2006/relationships/image" Target="../media/image31.sv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slide" Target="slide21.xml"/><Relationship Id="rId5" Type="http://schemas.openxmlformats.org/officeDocument/2006/relationships/image" Target="../media/image34.sv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slide" Target="slide4.xml"/><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slide" Target="slide6.xml"/><Relationship Id="rId5" Type="http://schemas.openxmlformats.org/officeDocument/2006/relationships/image" Target="../media/image9.sv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slide" Target="slide8.xml"/><Relationship Id="rId5" Type="http://schemas.openxmlformats.org/officeDocument/2006/relationships/image" Target="../media/image13.sv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slide" Target="slide10.xml"/><Relationship Id="rId5" Type="http://schemas.openxmlformats.org/officeDocument/2006/relationships/image" Target="../media/image21.sv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949"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gradFill>
            <a:gsLst>
              <a:gs pos="100000">
                <a:srgbClr val="008080"/>
              </a:gs>
              <a:gs pos="15000">
                <a:srgbClr val="000000">
                  <a:alpha val="100000"/>
                </a:srgbClr>
              </a:gs>
            </a:gsLst>
            <a:lin ang="2700000" scaled="0"/>
          </a:gradFill>
          <a:ln>
            <a:solidFill>
              <a:srgbClr val="009999"/>
            </a:solidFill>
          </a:ln>
        </p:spPr>
        <p:txBody>
          <a:bodyPr/>
          <a:lstStyle/>
          <a:p>
            <a:endParaRPr lang="fr-FR" sz="2000" b="1" dirty="0">
              <a:solidFill>
                <a:schemeClr val="bg1"/>
              </a:solidFill>
            </a:endParaRPr>
          </a:p>
        </p:txBody>
      </p:sp>
      <p:grpSp>
        <p:nvGrpSpPr>
          <p:cNvPr id="3" name="Group 3"/>
          <p:cNvGrpSpPr/>
          <p:nvPr/>
        </p:nvGrpSpPr>
        <p:grpSpPr>
          <a:xfrm>
            <a:off x="-160070" y="2752431"/>
            <a:ext cx="20049096" cy="5437550"/>
            <a:chOff x="0" y="0"/>
            <a:chExt cx="6321995" cy="1432112"/>
          </a:xfrm>
          <a:solidFill>
            <a:schemeClr val="bg1"/>
          </a:solidFill>
        </p:grpSpPr>
        <p:sp>
          <p:nvSpPr>
            <p:cNvPr id="4" name="Freeform 4"/>
            <p:cNvSpPr/>
            <p:nvPr/>
          </p:nvSpPr>
          <p:spPr>
            <a:xfrm>
              <a:off x="0" y="0"/>
              <a:ext cx="6321996" cy="1432112"/>
            </a:xfrm>
            <a:custGeom>
              <a:avLst/>
              <a:gdLst/>
              <a:ahLst/>
              <a:cxnLst/>
              <a:rect l="l" t="t" r="r" b="b"/>
              <a:pathLst>
                <a:path w="6321996" h="1432112">
                  <a:moveTo>
                    <a:pt x="129011" y="0"/>
                  </a:moveTo>
                  <a:lnTo>
                    <a:pt x="6192984" y="0"/>
                  </a:lnTo>
                  <a:cubicBezTo>
                    <a:pt x="6227200" y="0"/>
                    <a:pt x="6260015" y="13592"/>
                    <a:pt x="6284209" y="37787"/>
                  </a:cubicBezTo>
                  <a:cubicBezTo>
                    <a:pt x="6308403" y="61981"/>
                    <a:pt x="6321996" y="94795"/>
                    <a:pt x="6321996" y="129011"/>
                  </a:cubicBezTo>
                  <a:lnTo>
                    <a:pt x="6321996" y="1303100"/>
                  </a:lnTo>
                  <a:cubicBezTo>
                    <a:pt x="6321996" y="1337316"/>
                    <a:pt x="6308403" y="1370131"/>
                    <a:pt x="6284209" y="1394325"/>
                  </a:cubicBezTo>
                  <a:cubicBezTo>
                    <a:pt x="6260015" y="1418520"/>
                    <a:pt x="6227200" y="1432112"/>
                    <a:pt x="6192984" y="1432112"/>
                  </a:cubicBezTo>
                  <a:lnTo>
                    <a:pt x="129011" y="1432112"/>
                  </a:lnTo>
                  <a:cubicBezTo>
                    <a:pt x="94795" y="1432112"/>
                    <a:pt x="61981" y="1418520"/>
                    <a:pt x="37787" y="1394325"/>
                  </a:cubicBezTo>
                  <a:cubicBezTo>
                    <a:pt x="13592" y="1370131"/>
                    <a:pt x="0" y="1337316"/>
                    <a:pt x="0" y="1303100"/>
                  </a:cubicBezTo>
                  <a:lnTo>
                    <a:pt x="0" y="129011"/>
                  </a:lnTo>
                  <a:cubicBezTo>
                    <a:pt x="0" y="94795"/>
                    <a:pt x="13592" y="61981"/>
                    <a:pt x="37787" y="37787"/>
                  </a:cubicBezTo>
                  <a:cubicBezTo>
                    <a:pt x="61981" y="13592"/>
                    <a:pt x="94795" y="0"/>
                    <a:pt x="129011" y="0"/>
                  </a:cubicBezTo>
                  <a:close/>
                </a:path>
              </a:pathLst>
            </a:custGeom>
            <a:grpFill/>
          </p:spPr>
          <p:txBody>
            <a:bodyPr/>
            <a:lstStyle/>
            <a:p>
              <a:endParaRPr lang="fr-FR"/>
            </a:p>
          </p:txBody>
        </p:sp>
        <p:sp>
          <p:nvSpPr>
            <p:cNvPr id="5" name="TextBox 5"/>
            <p:cNvSpPr txBox="1"/>
            <p:nvPr/>
          </p:nvSpPr>
          <p:spPr>
            <a:xfrm>
              <a:off x="0" y="-38100"/>
              <a:ext cx="6321995" cy="1470212"/>
            </a:xfrm>
            <a:prstGeom prst="rect">
              <a:avLst/>
            </a:prstGeom>
            <a:grpFill/>
          </p:spPr>
          <p:txBody>
            <a:bodyPr lIns="50800" tIns="50800" rIns="50800" bIns="50800" rtlCol="0" anchor="ctr"/>
            <a:lstStyle/>
            <a:p>
              <a:pPr algn="ctr">
                <a:lnSpc>
                  <a:spcPts val="2659"/>
                </a:lnSpc>
                <a:spcBef>
                  <a:spcPct val="0"/>
                </a:spcBef>
              </a:pPr>
              <a:endParaRPr dirty="0"/>
            </a:p>
          </p:txBody>
        </p:sp>
      </p:grpSp>
      <p:grpSp>
        <p:nvGrpSpPr>
          <p:cNvPr id="6" name="Group 6"/>
          <p:cNvGrpSpPr/>
          <p:nvPr/>
        </p:nvGrpSpPr>
        <p:grpSpPr>
          <a:xfrm>
            <a:off x="-351870" y="6521812"/>
            <a:ext cx="6270569" cy="657848"/>
            <a:chOff x="0" y="0"/>
            <a:chExt cx="1651508" cy="173260"/>
          </a:xfrm>
          <a:solidFill>
            <a:schemeClr val="tx1"/>
          </a:solidFill>
        </p:grpSpPr>
        <p:sp>
          <p:nvSpPr>
            <p:cNvPr id="7" name="Freeform 7"/>
            <p:cNvSpPr/>
            <p:nvPr/>
          </p:nvSpPr>
          <p:spPr>
            <a:xfrm>
              <a:off x="0" y="0"/>
              <a:ext cx="1651508" cy="173260"/>
            </a:xfrm>
            <a:custGeom>
              <a:avLst/>
              <a:gdLst/>
              <a:ahLst/>
              <a:cxnLst/>
              <a:rect l="l" t="t" r="r" b="b"/>
              <a:pathLst>
                <a:path w="1651508" h="173260">
                  <a:moveTo>
                    <a:pt x="62967" y="0"/>
                  </a:moveTo>
                  <a:lnTo>
                    <a:pt x="1588541" y="0"/>
                  </a:lnTo>
                  <a:cubicBezTo>
                    <a:pt x="1605241" y="0"/>
                    <a:pt x="1621257" y="6634"/>
                    <a:pt x="1633065" y="18443"/>
                  </a:cubicBezTo>
                  <a:cubicBezTo>
                    <a:pt x="1644874" y="30251"/>
                    <a:pt x="1651508" y="46267"/>
                    <a:pt x="1651508" y="62967"/>
                  </a:cubicBezTo>
                  <a:lnTo>
                    <a:pt x="1651508" y="110293"/>
                  </a:lnTo>
                  <a:cubicBezTo>
                    <a:pt x="1651508" y="145069"/>
                    <a:pt x="1623317" y="173260"/>
                    <a:pt x="1588541" y="173260"/>
                  </a:cubicBezTo>
                  <a:lnTo>
                    <a:pt x="62967" y="173260"/>
                  </a:lnTo>
                  <a:cubicBezTo>
                    <a:pt x="46267" y="173260"/>
                    <a:pt x="30251" y="166626"/>
                    <a:pt x="18443" y="154818"/>
                  </a:cubicBezTo>
                  <a:cubicBezTo>
                    <a:pt x="6634" y="143009"/>
                    <a:pt x="0" y="126993"/>
                    <a:pt x="0" y="110293"/>
                  </a:cubicBezTo>
                  <a:lnTo>
                    <a:pt x="0" y="62967"/>
                  </a:lnTo>
                  <a:cubicBezTo>
                    <a:pt x="0" y="28191"/>
                    <a:pt x="28191" y="0"/>
                    <a:pt x="62967" y="0"/>
                  </a:cubicBezTo>
                  <a:close/>
                </a:path>
              </a:pathLst>
            </a:custGeom>
            <a:grpFill/>
          </p:spPr>
          <p:txBody>
            <a:bodyPr/>
            <a:lstStyle/>
            <a:p>
              <a:endParaRPr lang="fr-FR"/>
            </a:p>
          </p:txBody>
        </p:sp>
        <p:sp>
          <p:nvSpPr>
            <p:cNvPr id="8" name="TextBox 8"/>
            <p:cNvSpPr txBox="1"/>
            <p:nvPr/>
          </p:nvSpPr>
          <p:spPr>
            <a:xfrm>
              <a:off x="0" y="-38100"/>
              <a:ext cx="1651508" cy="211360"/>
            </a:xfrm>
            <a:prstGeom prst="rect">
              <a:avLst/>
            </a:prstGeom>
            <a:grpFill/>
          </p:spPr>
          <p:txBody>
            <a:bodyPr lIns="50800" tIns="50800" rIns="50800" bIns="50800" rtlCol="0" anchor="ctr"/>
            <a:lstStyle/>
            <a:p>
              <a:pPr algn="ctr">
                <a:lnSpc>
                  <a:spcPts val="2659"/>
                </a:lnSpc>
                <a:spcBef>
                  <a:spcPct val="0"/>
                </a:spcBef>
              </a:pPr>
              <a:endParaRPr/>
            </a:p>
          </p:txBody>
        </p:sp>
      </p:grpSp>
      <p:sp>
        <p:nvSpPr>
          <p:cNvPr id="10" name="AutoShape 10"/>
          <p:cNvSpPr/>
          <p:nvPr/>
        </p:nvSpPr>
        <p:spPr>
          <a:xfrm>
            <a:off x="1028700" y="9120569"/>
            <a:ext cx="16230600" cy="0"/>
          </a:xfrm>
          <a:prstGeom prst="line">
            <a:avLst/>
          </a:prstGeom>
          <a:ln w="38100" cap="flat">
            <a:solidFill>
              <a:srgbClr val="FFFFFF"/>
            </a:solidFill>
            <a:prstDash val="solid"/>
            <a:headEnd type="none" w="sm" len="sm"/>
            <a:tailEnd type="none" w="sm" len="sm"/>
          </a:ln>
        </p:spPr>
        <p:txBody>
          <a:bodyPr/>
          <a:lstStyle/>
          <a:p>
            <a:endParaRPr lang="fr-FR"/>
          </a:p>
        </p:txBody>
      </p:sp>
      <p:grpSp>
        <p:nvGrpSpPr>
          <p:cNvPr id="11" name="Group 11"/>
          <p:cNvGrpSpPr/>
          <p:nvPr/>
        </p:nvGrpSpPr>
        <p:grpSpPr>
          <a:xfrm>
            <a:off x="-276294" y="6301770"/>
            <a:ext cx="2516380" cy="745679"/>
            <a:chOff x="-9487" y="-38100"/>
            <a:chExt cx="662750" cy="196393"/>
          </a:xfrm>
        </p:grpSpPr>
        <p:sp>
          <p:nvSpPr>
            <p:cNvPr id="12" name="Freeform 12"/>
            <p:cNvSpPr/>
            <p:nvPr/>
          </p:nvSpPr>
          <p:spPr>
            <a:xfrm>
              <a:off x="-9487" y="0"/>
              <a:ext cx="653263" cy="158293"/>
            </a:xfrm>
            <a:custGeom>
              <a:avLst/>
              <a:gdLst/>
              <a:ahLst/>
              <a:cxnLst/>
              <a:rect l="l" t="t" r="r" b="b"/>
              <a:pathLst>
                <a:path w="653263" h="158293">
                  <a:moveTo>
                    <a:pt x="79146" y="0"/>
                  </a:moveTo>
                  <a:lnTo>
                    <a:pt x="574117" y="0"/>
                  </a:lnTo>
                  <a:cubicBezTo>
                    <a:pt x="617828" y="0"/>
                    <a:pt x="653263" y="35435"/>
                    <a:pt x="653263" y="79146"/>
                  </a:cubicBezTo>
                  <a:lnTo>
                    <a:pt x="653263" y="79146"/>
                  </a:lnTo>
                  <a:cubicBezTo>
                    <a:pt x="653263" y="122858"/>
                    <a:pt x="617828" y="158293"/>
                    <a:pt x="574117" y="158293"/>
                  </a:cubicBezTo>
                  <a:lnTo>
                    <a:pt x="79146" y="158293"/>
                  </a:lnTo>
                  <a:cubicBezTo>
                    <a:pt x="35435" y="158293"/>
                    <a:pt x="0" y="122858"/>
                    <a:pt x="0" y="79146"/>
                  </a:cubicBezTo>
                  <a:lnTo>
                    <a:pt x="0" y="79146"/>
                  </a:lnTo>
                  <a:cubicBezTo>
                    <a:pt x="0" y="35435"/>
                    <a:pt x="35435" y="0"/>
                    <a:pt x="79146" y="0"/>
                  </a:cubicBezTo>
                  <a:close/>
                </a:path>
              </a:pathLst>
            </a:custGeom>
            <a:solidFill>
              <a:srgbClr val="009999"/>
            </a:solidFill>
          </p:spPr>
          <p:txBody>
            <a:bodyPr/>
            <a:lstStyle/>
            <a:p>
              <a:pPr algn="ctr"/>
              <a:r>
                <a:rPr lang="fr-FR" sz="3600" b="1" dirty="0">
                  <a:solidFill>
                    <a:schemeClr val="bg1"/>
                  </a:solidFill>
                </a:rPr>
                <a:t>OD</a:t>
              </a:r>
            </a:p>
          </p:txBody>
        </p:sp>
        <p:sp>
          <p:nvSpPr>
            <p:cNvPr id="13" name="TextBox 13"/>
            <p:cNvSpPr txBox="1"/>
            <p:nvPr/>
          </p:nvSpPr>
          <p:spPr>
            <a:xfrm>
              <a:off x="0" y="-38100"/>
              <a:ext cx="653263" cy="196393"/>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6"/>
          <p:cNvSpPr txBox="1"/>
          <p:nvPr/>
        </p:nvSpPr>
        <p:spPr>
          <a:xfrm>
            <a:off x="2497380" y="6634807"/>
            <a:ext cx="3386323" cy="282129"/>
          </a:xfrm>
          <a:prstGeom prst="rect">
            <a:avLst/>
          </a:prstGeom>
        </p:spPr>
        <p:txBody>
          <a:bodyPr lIns="0" tIns="0" rIns="0" bIns="0" rtlCol="0" anchor="t">
            <a:spAutoFit/>
          </a:bodyPr>
          <a:lstStyle/>
          <a:p>
            <a:pPr algn="l">
              <a:lnSpc>
                <a:spcPts val="2226"/>
              </a:lnSpc>
            </a:pPr>
            <a:r>
              <a:rPr lang="en-US" sz="2100" dirty="0">
                <a:solidFill>
                  <a:schemeClr val="bg1"/>
                </a:solidFill>
                <a:latin typeface="Open Sauce"/>
                <a:ea typeface="Open Sauce"/>
                <a:cs typeface="Open Sauce"/>
                <a:sym typeface="Open Sauce"/>
              </a:rPr>
              <a:t>www.OnDemandApp.com</a:t>
            </a:r>
          </a:p>
        </p:txBody>
      </p:sp>
      <p:sp>
        <p:nvSpPr>
          <p:cNvPr id="17" name="TextBox 17"/>
          <p:cNvSpPr txBox="1"/>
          <p:nvPr/>
        </p:nvSpPr>
        <p:spPr>
          <a:xfrm>
            <a:off x="36559" y="3120651"/>
            <a:ext cx="11836322" cy="4415889"/>
          </a:xfrm>
          <a:prstGeom prst="rect">
            <a:avLst/>
          </a:prstGeom>
        </p:spPr>
        <p:txBody>
          <a:bodyPr wrap="square" lIns="0" tIns="0" rIns="0" bIns="0" rtlCol="0" anchor="t">
            <a:spAutoFit/>
          </a:bodyPr>
          <a:lstStyle/>
          <a:p>
            <a:pPr>
              <a:lnSpc>
                <a:spcPts val="11592"/>
              </a:lnSpc>
            </a:pPr>
            <a:r>
              <a:rPr lang="fr-FR" sz="9600" b="1" dirty="0">
                <a:solidFill>
                  <a:srgbClr val="009999"/>
                </a:solidFill>
              </a:rPr>
              <a:t>&lt;/</a:t>
            </a:r>
            <a:r>
              <a:rPr lang="en-US" sz="8800" b="1" dirty="0">
                <a:latin typeface="+mj-lt"/>
                <a:ea typeface="Poppins Bold"/>
                <a:cs typeface="Poppins Bold"/>
                <a:sym typeface="Poppins Bold"/>
              </a:rPr>
              <a:t>Application Web de  services à la </a:t>
            </a:r>
            <a:r>
              <a:rPr lang="en-US" sz="8800" b="1" dirty="0" err="1">
                <a:latin typeface="+mj-lt"/>
                <a:ea typeface="Poppins Bold"/>
                <a:cs typeface="Poppins Bold"/>
                <a:sym typeface="Poppins Bold"/>
              </a:rPr>
              <a:t>demande</a:t>
            </a:r>
            <a:r>
              <a:rPr lang="en" sz="9600" dirty="0">
                <a:solidFill>
                  <a:srgbClr val="009999"/>
                </a:solidFill>
                <a:latin typeface="Quantico"/>
                <a:ea typeface="Quantico"/>
                <a:cs typeface="Quantico"/>
                <a:sym typeface="Quantico"/>
              </a:rPr>
              <a:t>/&gt;</a:t>
            </a:r>
            <a:endParaRPr lang="en" sz="9600" dirty="0">
              <a:solidFill>
                <a:srgbClr val="009999"/>
              </a:solidFill>
            </a:endParaRPr>
          </a:p>
          <a:p>
            <a:pPr>
              <a:lnSpc>
                <a:spcPts val="11592"/>
              </a:lnSpc>
            </a:pPr>
            <a:endParaRPr lang="en-US" sz="9600" b="1" dirty="0">
              <a:latin typeface="+mj-lt"/>
              <a:ea typeface="Poppins Bold"/>
              <a:cs typeface="Poppins Bold"/>
              <a:sym typeface="Poppins Bold"/>
            </a:endParaRPr>
          </a:p>
        </p:txBody>
      </p:sp>
      <p:sp>
        <p:nvSpPr>
          <p:cNvPr id="20" name="TextBox 19">
            <a:extLst>
              <a:ext uri="{FF2B5EF4-FFF2-40B4-BE49-F238E27FC236}">
                <a16:creationId xmlns:a16="http://schemas.microsoft.com/office/drawing/2014/main" id="{2EF0234C-E070-34CF-98FB-70BBAAAA74B4}"/>
              </a:ext>
            </a:extLst>
          </p:cNvPr>
          <p:cNvSpPr txBox="1"/>
          <p:nvPr/>
        </p:nvSpPr>
        <p:spPr>
          <a:xfrm>
            <a:off x="963885" y="8593905"/>
            <a:ext cx="5934830" cy="584775"/>
          </a:xfrm>
          <a:prstGeom prst="rect">
            <a:avLst/>
          </a:prstGeom>
          <a:noFill/>
        </p:spPr>
        <p:txBody>
          <a:bodyPr wrap="none" rtlCol="0">
            <a:spAutoFit/>
          </a:bodyPr>
          <a:lstStyle/>
          <a:p>
            <a:r>
              <a:rPr lang="fr-FR" sz="3200" b="1" dirty="0">
                <a:solidFill>
                  <a:schemeClr val="bg1"/>
                </a:solidFill>
              </a:rPr>
              <a:t>Présenté par : ALAOUI DRAI Zineb</a:t>
            </a:r>
          </a:p>
        </p:txBody>
      </p:sp>
      <p:grpSp>
        <p:nvGrpSpPr>
          <p:cNvPr id="68" name="Google Shape;247;p31">
            <a:extLst>
              <a:ext uri="{FF2B5EF4-FFF2-40B4-BE49-F238E27FC236}">
                <a16:creationId xmlns:a16="http://schemas.microsoft.com/office/drawing/2014/main" id="{D74B0B39-2906-E406-2F18-51C0612BDFBD}"/>
              </a:ext>
            </a:extLst>
          </p:cNvPr>
          <p:cNvGrpSpPr/>
          <p:nvPr/>
        </p:nvGrpSpPr>
        <p:grpSpPr>
          <a:xfrm rot="16200000">
            <a:off x="10388873" y="-2964409"/>
            <a:ext cx="2328999" cy="8458203"/>
            <a:chOff x="5" y="747463"/>
            <a:chExt cx="2377907" cy="3907563"/>
          </a:xfrm>
          <a:solidFill>
            <a:schemeClr val="bg1"/>
          </a:solidFill>
        </p:grpSpPr>
        <p:sp>
          <p:nvSpPr>
            <p:cNvPr id="69" name="Google Shape;248;p31">
              <a:extLst>
                <a:ext uri="{FF2B5EF4-FFF2-40B4-BE49-F238E27FC236}">
                  <a16:creationId xmlns:a16="http://schemas.microsoft.com/office/drawing/2014/main" id="{15397CF4-C225-973C-9EC5-F33EBF0915D1}"/>
                </a:ext>
              </a:extLst>
            </p:cNvPr>
            <p:cNvSpPr/>
            <p:nvPr/>
          </p:nvSpPr>
          <p:spPr>
            <a:xfrm>
              <a:off x="5" y="756038"/>
              <a:ext cx="354900" cy="147900"/>
            </a:xfrm>
            <a:prstGeom prst="roundRect">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49;p31">
              <a:extLst>
                <a:ext uri="{FF2B5EF4-FFF2-40B4-BE49-F238E27FC236}">
                  <a16:creationId xmlns:a16="http://schemas.microsoft.com/office/drawing/2014/main" id="{22FC8232-68A8-0119-EE64-71BAEC122177}"/>
                </a:ext>
              </a:extLst>
            </p:cNvPr>
            <p:cNvSpPr/>
            <p:nvPr/>
          </p:nvSpPr>
          <p:spPr>
            <a:xfrm>
              <a:off x="486329" y="747463"/>
              <a:ext cx="354900" cy="147900"/>
            </a:xfrm>
            <a:prstGeom prst="roundRect">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50;p31">
              <a:extLst>
                <a:ext uri="{FF2B5EF4-FFF2-40B4-BE49-F238E27FC236}">
                  <a16:creationId xmlns:a16="http://schemas.microsoft.com/office/drawing/2014/main" id="{59A770C9-3D62-4A80-5BD1-B6D75D5DA903}"/>
                </a:ext>
              </a:extLst>
            </p:cNvPr>
            <p:cNvSpPr/>
            <p:nvPr/>
          </p:nvSpPr>
          <p:spPr>
            <a:xfrm>
              <a:off x="5" y="1068263"/>
              <a:ext cx="354900" cy="147900"/>
            </a:xfrm>
            <a:prstGeom prst="roundRect">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51;p31">
              <a:extLst>
                <a:ext uri="{FF2B5EF4-FFF2-40B4-BE49-F238E27FC236}">
                  <a16:creationId xmlns:a16="http://schemas.microsoft.com/office/drawing/2014/main" id="{95248B9A-A7CD-4428-0B86-28CE50997388}"/>
                </a:ext>
              </a:extLst>
            </p:cNvPr>
            <p:cNvSpPr/>
            <p:nvPr/>
          </p:nvSpPr>
          <p:spPr>
            <a:xfrm>
              <a:off x="5" y="1394975"/>
              <a:ext cx="354900" cy="147900"/>
            </a:xfrm>
            <a:prstGeom prst="roundRect">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52;p31">
              <a:extLst>
                <a:ext uri="{FF2B5EF4-FFF2-40B4-BE49-F238E27FC236}">
                  <a16:creationId xmlns:a16="http://schemas.microsoft.com/office/drawing/2014/main" id="{C8CCD3E2-D683-645C-8923-77FE1E182C17}"/>
                </a:ext>
              </a:extLst>
            </p:cNvPr>
            <p:cNvSpPr/>
            <p:nvPr/>
          </p:nvSpPr>
          <p:spPr>
            <a:xfrm>
              <a:off x="5" y="1721713"/>
              <a:ext cx="354900" cy="147900"/>
            </a:xfrm>
            <a:prstGeom prst="roundRect">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53;p31">
              <a:extLst>
                <a:ext uri="{FF2B5EF4-FFF2-40B4-BE49-F238E27FC236}">
                  <a16:creationId xmlns:a16="http://schemas.microsoft.com/office/drawing/2014/main" id="{5ACF19C1-B92E-A3BE-2E5A-D86153AD26B1}"/>
                </a:ext>
              </a:extLst>
            </p:cNvPr>
            <p:cNvSpPr/>
            <p:nvPr/>
          </p:nvSpPr>
          <p:spPr>
            <a:xfrm>
              <a:off x="434858" y="1721713"/>
              <a:ext cx="454500" cy="147900"/>
            </a:xfrm>
            <a:prstGeom prst="roundRect">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54;p31">
              <a:extLst>
                <a:ext uri="{FF2B5EF4-FFF2-40B4-BE49-F238E27FC236}">
                  <a16:creationId xmlns:a16="http://schemas.microsoft.com/office/drawing/2014/main" id="{1D308496-9779-4C0A-E78F-69B80EDA1F45}"/>
                </a:ext>
              </a:extLst>
            </p:cNvPr>
            <p:cNvSpPr/>
            <p:nvPr/>
          </p:nvSpPr>
          <p:spPr>
            <a:xfrm>
              <a:off x="934654" y="1721722"/>
              <a:ext cx="260700" cy="147900"/>
            </a:xfrm>
            <a:prstGeom prst="roundRect">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55;p31">
              <a:extLst>
                <a:ext uri="{FF2B5EF4-FFF2-40B4-BE49-F238E27FC236}">
                  <a16:creationId xmlns:a16="http://schemas.microsoft.com/office/drawing/2014/main" id="{DE1C19FF-A617-1B83-253F-E26CCB3E38B4}"/>
                </a:ext>
              </a:extLst>
            </p:cNvPr>
            <p:cNvSpPr/>
            <p:nvPr/>
          </p:nvSpPr>
          <p:spPr>
            <a:xfrm>
              <a:off x="5" y="2032288"/>
              <a:ext cx="327600" cy="147900"/>
            </a:xfrm>
            <a:prstGeom prst="roundRect">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56;p31">
              <a:extLst>
                <a:ext uri="{FF2B5EF4-FFF2-40B4-BE49-F238E27FC236}">
                  <a16:creationId xmlns:a16="http://schemas.microsoft.com/office/drawing/2014/main" id="{21E5BF98-A0C0-EA89-87E3-E6CAC66E26BC}"/>
                </a:ext>
              </a:extLst>
            </p:cNvPr>
            <p:cNvSpPr/>
            <p:nvPr/>
          </p:nvSpPr>
          <p:spPr>
            <a:xfrm>
              <a:off x="5" y="2375138"/>
              <a:ext cx="327600" cy="147900"/>
            </a:xfrm>
            <a:prstGeom prst="roundRect">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57;p31">
              <a:extLst>
                <a:ext uri="{FF2B5EF4-FFF2-40B4-BE49-F238E27FC236}">
                  <a16:creationId xmlns:a16="http://schemas.microsoft.com/office/drawing/2014/main" id="{051989A0-E222-ECBE-D986-AF613E35AF65}"/>
                </a:ext>
              </a:extLst>
            </p:cNvPr>
            <p:cNvSpPr/>
            <p:nvPr/>
          </p:nvSpPr>
          <p:spPr>
            <a:xfrm>
              <a:off x="5" y="2684063"/>
              <a:ext cx="327600" cy="147900"/>
            </a:xfrm>
            <a:prstGeom prst="roundRect">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58;p31">
              <a:extLst>
                <a:ext uri="{FF2B5EF4-FFF2-40B4-BE49-F238E27FC236}">
                  <a16:creationId xmlns:a16="http://schemas.microsoft.com/office/drawing/2014/main" id="{731A0938-C606-73FD-98FC-5E99B9AB2F77}"/>
                </a:ext>
              </a:extLst>
            </p:cNvPr>
            <p:cNvSpPr/>
            <p:nvPr/>
          </p:nvSpPr>
          <p:spPr>
            <a:xfrm>
              <a:off x="5" y="2992988"/>
              <a:ext cx="327600" cy="147900"/>
            </a:xfrm>
            <a:prstGeom prst="roundRect">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59;p31">
              <a:extLst>
                <a:ext uri="{FF2B5EF4-FFF2-40B4-BE49-F238E27FC236}">
                  <a16:creationId xmlns:a16="http://schemas.microsoft.com/office/drawing/2014/main" id="{52104D72-6A88-2627-8099-84B32C3BE4A8}"/>
                </a:ext>
              </a:extLst>
            </p:cNvPr>
            <p:cNvSpPr/>
            <p:nvPr/>
          </p:nvSpPr>
          <p:spPr>
            <a:xfrm>
              <a:off x="13726" y="3773963"/>
              <a:ext cx="327600" cy="147900"/>
            </a:xfrm>
            <a:prstGeom prst="roundRect">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60;p31">
              <a:extLst>
                <a:ext uri="{FF2B5EF4-FFF2-40B4-BE49-F238E27FC236}">
                  <a16:creationId xmlns:a16="http://schemas.microsoft.com/office/drawing/2014/main" id="{185A1CAF-A0F5-6FF4-BFF9-E41192C1984D}"/>
                </a:ext>
              </a:extLst>
            </p:cNvPr>
            <p:cNvSpPr/>
            <p:nvPr/>
          </p:nvSpPr>
          <p:spPr>
            <a:xfrm>
              <a:off x="434858" y="2032288"/>
              <a:ext cx="327600" cy="147900"/>
            </a:xfrm>
            <a:prstGeom prst="roundRect">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61;p31">
              <a:extLst>
                <a:ext uri="{FF2B5EF4-FFF2-40B4-BE49-F238E27FC236}">
                  <a16:creationId xmlns:a16="http://schemas.microsoft.com/office/drawing/2014/main" id="{4F9A3E79-20F7-DBA7-B38C-B985C4660729}"/>
                </a:ext>
              </a:extLst>
            </p:cNvPr>
            <p:cNvSpPr/>
            <p:nvPr/>
          </p:nvSpPr>
          <p:spPr>
            <a:xfrm>
              <a:off x="395919" y="2375138"/>
              <a:ext cx="327600" cy="147900"/>
            </a:xfrm>
            <a:prstGeom prst="roundRect">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62;p31">
              <a:extLst>
                <a:ext uri="{FF2B5EF4-FFF2-40B4-BE49-F238E27FC236}">
                  <a16:creationId xmlns:a16="http://schemas.microsoft.com/office/drawing/2014/main" id="{0DBE25CE-43F2-949E-5677-F317CF6B76D6}"/>
                </a:ext>
              </a:extLst>
            </p:cNvPr>
            <p:cNvSpPr/>
            <p:nvPr/>
          </p:nvSpPr>
          <p:spPr>
            <a:xfrm>
              <a:off x="434858" y="2684063"/>
              <a:ext cx="327600" cy="147900"/>
            </a:xfrm>
            <a:prstGeom prst="roundRect">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63;p31">
              <a:extLst>
                <a:ext uri="{FF2B5EF4-FFF2-40B4-BE49-F238E27FC236}">
                  <a16:creationId xmlns:a16="http://schemas.microsoft.com/office/drawing/2014/main" id="{876B94F8-FF21-40AB-6BC5-64CC79648E19}"/>
                </a:ext>
              </a:extLst>
            </p:cNvPr>
            <p:cNvSpPr/>
            <p:nvPr/>
          </p:nvSpPr>
          <p:spPr>
            <a:xfrm>
              <a:off x="434858" y="3009950"/>
              <a:ext cx="327600" cy="147900"/>
            </a:xfrm>
            <a:prstGeom prst="roundRect">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64;p31">
              <a:extLst>
                <a:ext uri="{FF2B5EF4-FFF2-40B4-BE49-F238E27FC236}">
                  <a16:creationId xmlns:a16="http://schemas.microsoft.com/office/drawing/2014/main" id="{27032A8E-D9C8-61AF-2AC5-32B52BF19BE0}"/>
                </a:ext>
              </a:extLst>
            </p:cNvPr>
            <p:cNvSpPr/>
            <p:nvPr/>
          </p:nvSpPr>
          <p:spPr>
            <a:xfrm>
              <a:off x="434858" y="3335838"/>
              <a:ext cx="327600" cy="147900"/>
            </a:xfrm>
            <a:prstGeom prst="roundRect">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65;p31">
              <a:extLst>
                <a:ext uri="{FF2B5EF4-FFF2-40B4-BE49-F238E27FC236}">
                  <a16:creationId xmlns:a16="http://schemas.microsoft.com/office/drawing/2014/main" id="{13A27386-89D2-1B8A-9671-924A6DCE60DD}"/>
                </a:ext>
              </a:extLst>
            </p:cNvPr>
            <p:cNvSpPr/>
            <p:nvPr/>
          </p:nvSpPr>
          <p:spPr>
            <a:xfrm>
              <a:off x="838550" y="2032296"/>
              <a:ext cx="465600" cy="147900"/>
            </a:xfrm>
            <a:prstGeom prst="roundRect">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66;p31">
              <a:extLst>
                <a:ext uri="{FF2B5EF4-FFF2-40B4-BE49-F238E27FC236}">
                  <a16:creationId xmlns:a16="http://schemas.microsoft.com/office/drawing/2014/main" id="{E3610A36-56C0-9E3F-E139-571C6E5BF093}"/>
                </a:ext>
              </a:extLst>
            </p:cNvPr>
            <p:cNvSpPr/>
            <p:nvPr/>
          </p:nvSpPr>
          <p:spPr>
            <a:xfrm>
              <a:off x="838550" y="2375145"/>
              <a:ext cx="650700" cy="147900"/>
            </a:xfrm>
            <a:prstGeom prst="roundRect">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67;p31">
              <a:extLst>
                <a:ext uri="{FF2B5EF4-FFF2-40B4-BE49-F238E27FC236}">
                  <a16:creationId xmlns:a16="http://schemas.microsoft.com/office/drawing/2014/main" id="{3FEAD127-7710-46C0-9C39-BA85C4DB1E91}"/>
                </a:ext>
              </a:extLst>
            </p:cNvPr>
            <p:cNvSpPr/>
            <p:nvPr/>
          </p:nvSpPr>
          <p:spPr>
            <a:xfrm>
              <a:off x="861466" y="2684069"/>
              <a:ext cx="757200" cy="147900"/>
            </a:xfrm>
            <a:prstGeom prst="roundRect">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68;p31">
              <a:extLst>
                <a:ext uri="{FF2B5EF4-FFF2-40B4-BE49-F238E27FC236}">
                  <a16:creationId xmlns:a16="http://schemas.microsoft.com/office/drawing/2014/main" id="{18F2E506-7C51-4129-6D16-D7F7B0C4DB8C}"/>
                </a:ext>
              </a:extLst>
            </p:cNvPr>
            <p:cNvSpPr/>
            <p:nvPr/>
          </p:nvSpPr>
          <p:spPr>
            <a:xfrm>
              <a:off x="861466" y="3028567"/>
              <a:ext cx="757200" cy="147900"/>
            </a:xfrm>
            <a:prstGeom prst="roundRect">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69;p31">
              <a:extLst>
                <a:ext uri="{FF2B5EF4-FFF2-40B4-BE49-F238E27FC236}">
                  <a16:creationId xmlns:a16="http://schemas.microsoft.com/office/drawing/2014/main" id="{3F61F399-3E54-893A-9494-A4BD6D77CAFC}"/>
                </a:ext>
              </a:extLst>
            </p:cNvPr>
            <p:cNvSpPr/>
            <p:nvPr/>
          </p:nvSpPr>
          <p:spPr>
            <a:xfrm>
              <a:off x="861466" y="3335841"/>
              <a:ext cx="757200" cy="147900"/>
            </a:xfrm>
            <a:prstGeom prst="roundRect">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70;p31">
              <a:extLst>
                <a:ext uri="{FF2B5EF4-FFF2-40B4-BE49-F238E27FC236}">
                  <a16:creationId xmlns:a16="http://schemas.microsoft.com/office/drawing/2014/main" id="{09CCDC59-99FC-1D2E-37B8-D850E2EB6727}"/>
                </a:ext>
              </a:extLst>
            </p:cNvPr>
            <p:cNvSpPr/>
            <p:nvPr/>
          </p:nvSpPr>
          <p:spPr>
            <a:xfrm>
              <a:off x="1360349" y="2032296"/>
              <a:ext cx="424200" cy="147900"/>
            </a:xfrm>
            <a:prstGeom prst="roundRect">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71;p31">
              <a:extLst>
                <a:ext uri="{FF2B5EF4-FFF2-40B4-BE49-F238E27FC236}">
                  <a16:creationId xmlns:a16="http://schemas.microsoft.com/office/drawing/2014/main" id="{9EFE9188-2223-E90D-2165-CED8B4918EC4}"/>
                </a:ext>
              </a:extLst>
            </p:cNvPr>
            <p:cNvSpPr/>
            <p:nvPr/>
          </p:nvSpPr>
          <p:spPr>
            <a:xfrm>
              <a:off x="1573836" y="2358182"/>
              <a:ext cx="424200" cy="147900"/>
            </a:xfrm>
            <a:prstGeom prst="roundRect">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72;p31">
              <a:extLst>
                <a:ext uri="{FF2B5EF4-FFF2-40B4-BE49-F238E27FC236}">
                  <a16:creationId xmlns:a16="http://schemas.microsoft.com/office/drawing/2014/main" id="{9557FA50-4161-F62B-EAF6-16C03EFC36F2}"/>
                </a:ext>
              </a:extLst>
            </p:cNvPr>
            <p:cNvSpPr/>
            <p:nvPr/>
          </p:nvSpPr>
          <p:spPr>
            <a:xfrm>
              <a:off x="1697856" y="2684094"/>
              <a:ext cx="260700" cy="147900"/>
            </a:xfrm>
            <a:prstGeom prst="roundRect">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73;p31">
              <a:extLst>
                <a:ext uri="{FF2B5EF4-FFF2-40B4-BE49-F238E27FC236}">
                  <a16:creationId xmlns:a16="http://schemas.microsoft.com/office/drawing/2014/main" id="{F7850942-F69B-1382-98D6-C21038D3CA3A}"/>
                </a:ext>
              </a:extLst>
            </p:cNvPr>
            <p:cNvSpPr/>
            <p:nvPr/>
          </p:nvSpPr>
          <p:spPr>
            <a:xfrm>
              <a:off x="1697856" y="3335891"/>
              <a:ext cx="260700" cy="147900"/>
            </a:xfrm>
            <a:prstGeom prst="roundRect">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74;p31">
              <a:extLst>
                <a:ext uri="{FF2B5EF4-FFF2-40B4-BE49-F238E27FC236}">
                  <a16:creationId xmlns:a16="http://schemas.microsoft.com/office/drawing/2014/main" id="{D499F77C-4540-7234-0CE8-1FFFED86BD27}"/>
                </a:ext>
              </a:extLst>
            </p:cNvPr>
            <p:cNvSpPr/>
            <p:nvPr/>
          </p:nvSpPr>
          <p:spPr>
            <a:xfrm>
              <a:off x="13726" y="4013038"/>
              <a:ext cx="327600" cy="147900"/>
            </a:xfrm>
            <a:prstGeom prst="roundRect">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75;p31">
              <a:extLst>
                <a:ext uri="{FF2B5EF4-FFF2-40B4-BE49-F238E27FC236}">
                  <a16:creationId xmlns:a16="http://schemas.microsoft.com/office/drawing/2014/main" id="{CCA34A09-F3C3-A59D-AB2E-A7F9A5DE6DFC}"/>
                </a:ext>
              </a:extLst>
            </p:cNvPr>
            <p:cNvSpPr/>
            <p:nvPr/>
          </p:nvSpPr>
          <p:spPr>
            <a:xfrm>
              <a:off x="395919" y="4296538"/>
              <a:ext cx="327600" cy="147900"/>
            </a:xfrm>
            <a:prstGeom prst="roundRect">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76;p31">
              <a:extLst>
                <a:ext uri="{FF2B5EF4-FFF2-40B4-BE49-F238E27FC236}">
                  <a16:creationId xmlns:a16="http://schemas.microsoft.com/office/drawing/2014/main" id="{389010A7-2032-D8C0-7C62-A0798C584B6B}"/>
                </a:ext>
              </a:extLst>
            </p:cNvPr>
            <p:cNvSpPr/>
            <p:nvPr/>
          </p:nvSpPr>
          <p:spPr>
            <a:xfrm>
              <a:off x="875884" y="4296538"/>
              <a:ext cx="385500" cy="147900"/>
            </a:xfrm>
            <a:prstGeom prst="roundRect">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77;p31">
              <a:extLst>
                <a:ext uri="{FF2B5EF4-FFF2-40B4-BE49-F238E27FC236}">
                  <a16:creationId xmlns:a16="http://schemas.microsoft.com/office/drawing/2014/main" id="{71536678-44F7-FAE5-62C4-1E41920B4E62}"/>
                </a:ext>
              </a:extLst>
            </p:cNvPr>
            <p:cNvSpPr/>
            <p:nvPr/>
          </p:nvSpPr>
          <p:spPr>
            <a:xfrm>
              <a:off x="1360349" y="4296538"/>
              <a:ext cx="486900" cy="147900"/>
            </a:xfrm>
            <a:prstGeom prst="roundRect">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78;p31">
              <a:extLst>
                <a:ext uri="{FF2B5EF4-FFF2-40B4-BE49-F238E27FC236}">
                  <a16:creationId xmlns:a16="http://schemas.microsoft.com/office/drawing/2014/main" id="{A16F4637-295F-FFF2-D705-AC3C5794EF5C}"/>
                </a:ext>
              </a:extLst>
            </p:cNvPr>
            <p:cNvSpPr/>
            <p:nvPr/>
          </p:nvSpPr>
          <p:spPr>
            <a:xfrm>
              <a:off x="1912083" y="4296538"/>
              <a:ext cx="177600" cy="147900"/>
            </a:xfrm>
            <a:prstGeom prst="roundRect">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79;p31">
              <a:extLst>
                <a:ext uri="{FF2B5EF4-FFF2-40B4-BE49-F238E27FC236}">
                  <a16:creationId xmlns:a16="http://schemas.microsoft.com/office/drawing/2014/main" id="{84E62AA2-3956-DC84-7648-F9CEBFDAB1D9}"/>
                </a:ext>
              </a:extLst>
            </p:cNvPr>
            <p:cNvSpPr/>
            <p:nvPr/>
          </p:nvSpPr>
          <p:spPr>
            <a:xfrm>
              <a:off x="395919" y="4505063"/>
              <a:ext cx="327600" cy="147900"/>
            </a:xfrm>
            <a:prstGeom prst="roundRect">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80;p31">
              <a:extLst>
                <a:ext uri="{FF2B5EF4-FFF2-40B4-BE49-F238E27FC236}">
                  <a16:creationId xmlns:a16="http://schemas.microsoft.com/office/drawing/2014/main" id="{106BFD89-BB2A-7065-6114-D83B23B30EB0}"/>
                </a:ext>
              </a:extLst>
            </p:cNvPr>
            <p:cNvSpPr/>
            <p:nvPr/>
          </p:nvSpPr>
          <p:spPr>
            <a:xfrm>
              <a:off x="875884" y="4505063"/>
              <a:ext cx="613500" cy="147900"/>
            </a:xfrm>
            <a:prstGeom prst="roundRect">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81;p31">
              <a:extLst>
                <a:ext uri="{FF2B5EF4-FFF2-40B4-BE49-F238E27FC236}">
                  <a16:creationId xmlns:a16="http://schemas.microsoft.com/office/drawing/2014/main" id="{960E17E9-2C6A-2191-5B71-9E04909F6DD6}"/>
                </a:ext>
              </a:extLst>
            </p:cNvPr>
            <p:cNvSpPr/>
            <p:nvPr/>
          </p:nvSpPr>
          <p:spPr>
            <a:xfrm>
              <a:off x="1570204" y="4505063"/>
              <a:ext cx="260700" cy="147900"/>
            </a:xfrm>
            <a:prstGeom prst="roundRect">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82;p31">
              <a:extLst>
                <a:ext uri="{FF2B5EF4-FFF2-40B4-BE49-F238E27FC236}">
                  <a16:creationId xmlns:a16="http://schemas.microsoft.com/office/drawing/2014/main" id="{65E72033-6D8F-CF62-AB2B-CE19BF6F9A0B}"/>
                </a:ext>
              </a:extLst>
            </p:cNvPr>
            <p:cNvSpPr/>
            <p:nvPr/>
          </p:nvSpPr>
          <p:spPr>
            <a:xfrm>
              <a:off x="894657" y="759375"/>
              <a:ext cx="465600" cy="147900"/>
            </a:xfrm>
            <a:prstGeom prst="roundRect">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83;p31">
              <a:extLst>
                <a:ext uri="{FF2B5EF4-FFF2-40B4-BE49-F238E27FC236}">
                  <a16:creationId xmlns:a16="http://schemas.microsoft.com/office/drawing/2014/main" id="{36493425-CB1D-CF2C-04C9-E626EC776431}"/>
                </a:ext>
              </a:extLst>
            </p:cNvPr>
            <p:cNvSpPr/>
            <p:nvPr/>
          </p:nvSpPr>
          <p:spPr>
            <a:xfrm>
              <a:off x="486348" y="1068288"/>
              <a:ext cx="633300" cy="147900"/>
            </a:xfrm>
            <a:prstGeom prst="roundRect">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84;p31">
              <a:extLst>
                <a:ext uri="{FF2B5EF4-FFF2-40B4-BE49-F238E27FC236}">
                  <a16:creationId xmlns:a16="http://schemas.microsoft.com/office/drawing/2014/main" id="{3C15D4D6-6302-B41F-781D-205B6AA0B1DF}"/>
                </a:ext>
              </a:extLst>
            </p:cNvPr>
            <p:cNvSpPr/>
            <p:nvPr/>
          </p:nvSpPr>
          <p:spPr>
            <a:xfrm>
              <a:off x="1169818" y="1064149"/>
              <a:ext cx="465600" cy="147900"/>
            </a:xfrm>
            <a:prstGeom prst="roundRect">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85;p31">
              <a:extLst>
                <a:ext uri="{FF2B5EF4-FFF2-40B4-BE49-F238E27FC236}">
                  <a16:creationId xmlns:a16="http://schemas.microsoft.com/office/drawing/2014/main" id="{D72559C8-5450-9336-E85F-20FFE91E51D7}"/>
                </a:ext>
              </a:extLst>
            </p:cNvPr>
            <p:cNvSpPr/>
            <p:nvPr/>
          </p:nvSpPr>
          <p:spPr>
            <a:xfrm>
              <a:off x="486342" y="1395013"/>
              <a:ext cx="402900" cy="147900"/>
            </a:xfrm>
            <a:prstGeom prst="roundRect">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86;p31">
              <a:extLst>
                <a:ext uri="{FF2B5EF4-FFF2-40B4-BE49-F238E27FC236}">
                  <a16:creationId xmlns:a16="http://schemas.microsoft.com/office/drawing/2014/main" id="{95FA5C3B-CDF8-C5EE-9237-DAF8C59ADF57}"/>
                </a:ext>
              </a:extLst>
            </p:cNvPr>
            <p:cNvSpPr/>
            <p:nvPr/>
          </p:nvSpPr>
          <p:spPr>
            <a:xfrm>
              <a:off x="1254423" y="1719659"/>
              <a:ext cx="296400" cy="147900"/>
            </a:xfrm>
            <a:prstGeom prst="roundRect">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87;p31">
              <a:extLst>
                <a:ext uri="{FF2B5EF4-FFF2-40B4-BE49-F238E27FC236}">
                  <a16:creationId xmlns:a16="http://schemas.microsoft.com/office/drawing/2014/main" id="{34F5C6DD-03D7-C0F8-31A2-917ADB115049}"/>
                </a:ext>
              </a:extLst>
            </p:cNvPr>
            <p:cNvSpPr/>
            <p:nvPr/>
          </p:nvSpPr>
          <p:spPr>
            <a:xfrm>
              <a:off x="1697859" y="3028567"/>
              <a:ext cx="296400" cy="147900"/>
            </a:xfrm>
            <a:prstGeom prst="roundRect">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88;p31">
              <a:extLst>
                <a:ext uri="{FF2B5EF4-FFF2-40B4-BE49-F238E27FC236}">
                  <a16:creationId xmlns:a16="http://schemas.microsoft.com/office/drawing/2014/main" id="{E8AB4E33-8AC3-A323-3F20-800CF493D0FE}"/>
                </a:ext>
              </a:extLst>
            </p:cNvPr>
            <p:cNvSpPr/>
            <p:nvPr/>
          </p:nvSpPr>
          <p:spPr>
            <a:xfrm>
              <a:off x="1840717" y="2032296"/>
              <a:ext cx="240900" cy="147900"/>
            </a:xfrm>
            <a:prstGeom prst="roundRect">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89;p31">
              <a:extLst>
                <a:ext uri="{FF2B5EF4-FFF2-40B4-BE49-F238E27FC236}">
                  <a16:creationId xmlns:a16="http://schemas.microsoft.com/office/drawing/2014/main" id="{54F77BBB-8759-C2CD-27A2-CBB464A13109}"/>
                </a:ext>
              </a:extLst>
            </p:cNvPr>
            <p:cNvSpPr/>
            <p:nvPr/>
          </p:nvSpPr>
          <p:spPr>
            <a:xfrm>
              <a:off x="2037810" y="2684069"/>
              <a:ext cx="240900" cy="147900"/>
            </a:xfrm>
            <a:prstGeom prst="roundRect">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90;p31">
              <a:extLst>
                <a:ext uri="{FF2B5EF4-FFF2-40B4-BE49-F238E27FC236}">
                  <a16:creationId xmlns:a16="http://schemas.microsoft.com/office/drawing/2014/main" id="{879F343E-D6BF-4E86-6A14-FCF0D96E94BD}"/>
                </a:ext>
              </a:extLst>
            </p:cNvPr>
            <p:cNvSpPr/>
            <p:nvPr/>
          </p:nvSpPr>
          <p:spPr>
            <a:xfrm>
              <a:off x="1912311" y="4507125"/>
              <a:ext cx="465600" cy="147900"/>
            </a:xfrm>
            <a:prstGeom prst="roundRect">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91;p31">
              <a:extLst>
                <a:ext uri="{FF2B5EF4-FFF2-40B4-BE49-F238E27FC236}">
                  <a16:creationId xmlns:a16="http://schemas.microsoft.com/office/drawing/2014/main" id="{449CEC56-15E7-0770-1D35-73295D5CEB1B}"/>
                </a:ext>
              </a:extLst>
            </p:cNvPr>
            <p:cNvSpPr/>
            <p:nvPr/>
          </p:nvSpPr>
          <p:spPr>
            <a:xfrm>
              <a:off x="434873" y="3987600"/>
              <a:ext cx="633300" cy="147900"/>
            </a:xfrm>
            <a:prstGeom prst="roundRect">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92;p31">
              <a:extLst>
                <a:ext uri="{FF2B5EF4-FFF2-40B4-BE49-F238E27FC236}">
                  <a16:creationId xmlns:a16="http://schemas.microsoft.com/office/drawing/2014/main" id="{034A85CB-B844-78C9-D47F-6987012D1877}"/>
                </a:ext>
              </a:extLst>
            </p:cNvPr>
            <p:cNvSpPr/>
            <p:nvPr/>
          </p:nvSpPr>
          <p:spPr>
            <a:xfrm>
              <a:off x="434873" y="3757500"/>
              <a:ext cx="633300" cy="147900"/>
            </a:xfrm>
            <a:prstGeom prst="roundRect">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 name="Google Shape;380;p27">
            <a:extLst>
              <a:ext uri="{FF2B5EF4-FFF2-40B4-BE49-F238E27FC236}">
                <a16:creationId xmlns:a16="http://schemas.microsoft.com/office/drawing/2014/main" id="{EADAE243-BE40-A4F5-3B13-215E3ABEF5A8}"/>
              </a:ext>
            </a:extLst>
          </p:cNvPr>
          <p:cNvSpPr/>
          <p:nvPr/>
        </p:nvSpPr>
        <p:spPr>
          <a:xfrm>
            <a:off x="0" y="9050648"/>
            <a:ext cx="1235426" cy="1276990"/>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80;p27">
            <a:extLst>
              <a:ext uri="{FF2B5EF4-FFF2-40B4-BE49-F238E27FC236}">
                <a16:creationId xmlns:a16="http://schemas.microsoft.com/office/drawing/2014/main" id="{8123425D-AE15-21C6-81FC-74343A557056}"/>
              </a:ext>
            </a:extLst>
          </p:cNvPr>
          <p:cNvSpPr/>
          <p:nvPr/>
        </p:nvSpPr>
        <p:spPr>
          <a:xfrm>
            <a:off x="15998823" y="376523"/>
            <a:ext cx="1870661" cy="1776341"/>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Freeform 7">
            <a:extLst>
              <a:ext uri="{FF2B5EF4-FFF2-40B4-BE49-F238E27FC236}">
                <a16:creationId xmlns:a16="http://schemas.microsoft.com/office/drawing/2014/main" id="{02E4EF0E-6077-C93B-8637-A6943798DE16}"/>
              </a:ext>
            </a:extLst>
          </p:cNvPr>
          <p:cNvSpPr/>
          <p:nvPr/>
        </p:nvSpPr>
        <p:spPr>
          <a:xfrm>
            <a:off x="-15184" y="0"/>
            <a:ext cx="7788946" cy="2620220"/>
          </a:xfrm>
          <a:custGeom>
            <a:avLst/>
            <a:gdLst/>
            <a:ahLst/>
            <a:cxnLst/>
            <a:rect l="l" t="t" r="r" b="b"/>
            <a:pathLst>
              <a:path w="8916300" h="2200897">
                <a:moveTo>
                  <a:pt x="0" y="0"/>
                </a:moveTo>
                <a:lnTo>
                  <a:pt x="8916300" y="0"/>
                </a:lnTo>
                <a:lnTo>
                  <a:pt x="8916300" y="2200897"/>
                </a:lnTo>
                <a:lnTo>
                  <a:pt x="0" y="2200897"/>
                </a:lnTo>
                <a:lnTo>
                  <a:pt x="0" y="0"/>
                </a:lnTo>
                <a:close/>
              </a:path>
            </a:pathLst>
          </a:custGeom>
          <a:blipFill>
            <a:blip r:embed="rId2"/>
            <a:stretch>
              <a:fillRect r="-1"/>
            </a:stretch>
          </a:blipFill>
        </p:spPr>
        <p:txBody>
          <a:bodyPr/>
          <a:lstStyle/>
          <a:p>
            <a:endParaRPr lang="fr-FR"/>
          </a:p>
        </p:txBody>
      </p:sp>
      <p:sp>
        <p:nvSpPr>
          <p:cNvPr id="122" name="Freeform 7">
            <a:extLst>
              <a:ext uri="{FF2B5EF4-FFF2-40B4-BE49-F238E27FC236}">
                <a16:creationId xmlns:a16="http://schemas.microsoft.com/office/drawing/2014/main" id="{BBED277B-D56B-1C3E-28BA-50FEF5204CAB}"/>
              </a:ext>
            </a:extLst>
          </p:cNvPr>
          <p:cNvSpPr/>
          <p:nvPr/>
        </p:nvSpPr>
        <p:spPr>
          <a:xfrm>
            <a:off x="11167631" y="2067402"/>
            <a:ext cx="7644686" cy="8119403"/>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31632" r="-31632"/>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914"/>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8080"/>
            </a:gs>
            <a:gs pos="100000">
              <a:srgbClr val="000000">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028700" y="1792992"/>
            <a:ext cx="11602145" cy="2529330"/>
            <a:chOff x="0" y="0"/>
            <a:chExt cx="3055709" cy="666161"/>
          </a:xfrm>
          <a:gradFill>
            <a:gsLst>
              <a:gs pos="100000">
                <a:srgbClr val="008080"/>
              </a:gs>
              <a:gs pos="28000">
                <a:srgbClr val="000000">
                  <a:alpha val="100000"/>
                </a:srgbClr>
              </a:gs>
            </a:gsLst>
            <a:lin ang="2700000" scaled="0"/>
          </a:gradFill>
        </p:grpSpPr>
        <p:sp>
          <p:nvSpPr>
            <p:cNvPr id="3" name="Freeform 3"/>
            <p:cNvSpPr/>
            <p:nvPr/>
          </p:nvSpPr>
          <p:spPr>
            <a:xfrm>
              <a:off x="0" y="0"/>
              <a:ext cx="3055709" cy="666161"/>
            </a:xfrm>
            <a:custGeom>
              <a:avLst/>
              <a:gdLst/>
              <a:ahLst/>
              <a:cxnLst/>
              <a:rect l="l" t="t" r="r" b="b"/>
              <a:pathLst>
                <a:path w="3055709" h="666161">
                  <a:moveTo>
                    <a:pt x="34031" y="0"/>
                  </a:moveTo>
                  <a:lnTo>
                    <a:pt x="3021677" y="0"/>
                  </a:lnTo>
                  <a:cubicBezTo>
                    <a:pt x="3040472" y="0"/>
                    <a:pt x="3055709" y="15236"/>
                    <a:pt x="3055709" y="34031"/>
                  </a:cubicBezTo>
                  <a:lnTo>
                    <a:pt x="3055709" y="632130"/>
                  </a:lnTo>
                  <a:cubicBezTo>
                    <a:pt x="3055709" y="650925"/>
                    <a:pt x="3040472" y="666161"/>
                    <a:pt x="3021677" y="666161"/>
                  </a:cubicBezTo>
                  <a:lnTo>
                    <a:pt x="34031" y="666161"/>
                  </a:lnTo>
                  <a:cubicBezTo>
                    <a:pt x="15236" y="666161"/>
                    <a:pt x="0" y="650925"/>
                    <a:pt x="0" y="632130"/>
                  </a:cubicBezTo>
                  <a:lnTo>
                    <a:pt x="0" y="34031"/>
                  </a:lnTo>
                  <a:cubicBezTo>
                    <a:pt x="0" y="15236"/>
                    <a:pt x="15236" y="0"/>
                    <a:pt x="34031" y="0"/>
                  </a:cubicBezTo>
                  <a:close/>
                </a:path>
              </a:pathLst>
            </a:custGeom>
            <a:grpFill/>
          </p:spPr>
          <p:txBody>
            <a:bodyPr/>
            <a:lstStyle/>
            <a:p>
              <a:endParaRPr lang="fr-FR"/>
            </a:p>
          </p:txBody>
        </p:sp>
        <p:sp>
          <p:nvSpPr>
            <p:cNvPr id="4" name="TextBox 4"/>
            <p:cNvSpPr txBox="1"/>
            <p:nvPr/>
          </p:nvSpPr>
          <p:spPr>
            <a:xfrm>
              <a:off x="0" y="-38100"/>
              <a:ext cx="3055709" cy="704261"/>
            </a:xfrm>
            <a:prstGeom prst="rect">
              <a:avLst/>
            </a:prstGeom>
            <a:grpFill/>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927558" y="1792992"/>
            <a:ext cx="4331742" cy="2529330"/>
            <a:chOff x="0" y="0"/>
            <a:chExt cx="1140870" cy="666161"/>
          </a:xfrm>
          <a:gradFill>
            <a:gsLst>
              <a:gs pos="100000">
                <a:srgbClr val="008080"/>
              </a:gs>
              <a:gs pos="21000">
                <a:srgbClr val="000000">
                  <a:alpha val="100000"/>
                </a:srgbClr>
              </a:gs>
            </a:gsLst>
            <a:lin ang="2700000" scaled="0"/>
          </a:gradFill>
        </p:grpSpPr>
        <p:sp>
          <p:nvSpPr>
            <p:cNvPr id="6" name="Freeform 6"/>
            <p:cNvSpPr/>
            <p:nvPr/>
          </p:nvSpPr>
          <p:spPr>
            <a:xfrm>
              <a:off x="0" y="0"/>
              <a:ext cx="1140870" cy="666161"/>
            </a:xfrm>
            <a:custGeom>
              <a:avLst/>
              <a:gdLst/>
              <a:ahLst/>
              <a:cxnLst/>
              <a:rect l="l" t="t" r="r" b="b"/>
              <a:pathLst>
                <a:path w="1140870" h="666161">
                  <a:moveTo>
                    <a:pt x="91150" y="0"/>
                  </a:moveTo>
                  <a:lnTo>
                    <a:pt x="1049720" y="0"/>
                  </a:lnTo>
                  <a:cubicBezTo>
                    <a:pt x="1073895" y="0"/>
                    <a:pt x="1097079" y="9603"/>
                    <a:pt x="1114173" y="26697"/>
                  </a:cubicBezTo>
                  <a:cubicBezTo>
                    <a:pt x="1131267" y="43791"/>
                    <a:pt x="1140870" y="66975"/>
                    <a:pt x="1140870" y="91150"/>
                  </a:cubicBezTo>
                  <a:lnTo>
                    <a:pt x="1140870" y="575011"/>
                  </a:lnTo>
                  <a:cubicBezTo>
                    <a:pt x="1140870" y="599186"/>
                    <a:pt x="1131267" y="622370"/>
                    <a:pt x="1114173" y="639464"/>
                  </a:cubicBezTo>
                  <a:cubicBezTo>
                    <a:pt x="1097079" y="656558"/>
                    <a:pt x="1073895" y="666161"/>
                    <a:pt x="1049720" y="666161"/>
                  </a:cubicBezTo>
                  <a:lnTo>
                    <a:pt x="91150" y="666161"/>
                  </a:lnTo>
                  <a:cubicBezTo>
                    <a:pt x="66975" y="666161"/>
                    <a:pt x="43791" y="656558"/>
                    <a:pt x="26697" y="639464"/>
                  </a:cubicBezTo>
                  <a:cubicBezTo>
                    <a:pt x="9603" y="622370"/>
                    <a:pt x="0" y="599186"/>
                    <a:pt x="0" y="575011"/>
                  </a:cubicBezTo>
                  <a:lnTo>
                    <a:pt x="0" y="91150"/>
                  </a:lnTo>
                  <a:cubicBezTo>
                    <a:pt x="0" y="66975"/>
                    <a:pt x="9603" y="43791"/>
                    <a:pt x="26697" y="26697"/>
                  </a:cubicBezTo>
                  <a:cubicBezTo>
                    <a:pt x="43791" y="9603"/>
                    <a:pt x="66975" y="0"/>
                    <a:pt x="91150" y="0"/>
                  </a:cubicBezTo>
                  <a:close/>
                </a:path>
              </a:pathLst>
            </a:custGeom>
            <a:grpFill/>
          </p:spPr>
          <p:txBody>
            <a:bodyPr/>
            <a:lstStyle/>
            <a:p>
              <a:endParaRPr lang="fr-FR"/>
            </a:p>
          </p:txBody>
        </p:sp>
        <p:sp>
          <p:nvSpPr>
            <p:cNvPr id="7" name="TextBox 7"/>
            <p:cNvSpPr txBox="1"/>
            <p:nvPr/>
          </p:nvSpPr>
          <p:spPr>
            <a:xfrm>
              <a:off x="0" y="-38100"/>
              <a:ext cx="1140870" cy="704261"/>
            </a:xfrm>
            <a:prstGeom prst="rect">
              <a:avLst/>
            </a:prstGeom>
            <a:grpFill/>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028700" y="5321638"/>
            <a:ext cx="5004260" cy="3167743"/>
            <a:chOff x="0" y="0"/>
            <a:chExt cx="1317994" cy="834303"/>
          </a:xfrm>
          <a:gradFill>
            <a:gsLst>
              <a:gs pos="100000">
                <a:srgbClr val="008080"/>
              </a:gs>
              <a:gs pos="28000">
                <a:srgbClr val="000000">
                  <a:alpha val="100000"/>
                </a:srgbClr>
              </a:gs>
            </a:gsLst>
            <a:lin ang="2700000" scaled="0"/>
          </a:gradFill>
        </p:grpSpPr>
        <p:sp>
          <p:nvSpPr>
            <p:cNvPr id="9" name="Freeform 9"/>
            <p:cNvSpPr/>
            <p:nvPr/>
          </p:nvSpPr>
          <p:spPr>
            <a:xfrm>
              <a:off x="0" y="0"/>
              <a:ext cx="1317994" cy="834303"/>
            </a:xfrm>
            <a:custGeom>
              <a:avLst/>
              <a:gdLst/>
              <a:ahLst/>
              <a:cxnLst/>
              <a:rect l="l" t="t" r="r" b="b"/>
              <a:pathLst>
                <a:path w="1317994" h="834303">
                  <a:moveTo>
                    <a:pt x="78900" y="0"/>
                  </a:moveTo>
                  <a:lnTo>
                    <a:pt x="1239094" y="0"/>
                  </a:lnTo>
                  <a:cubicBezTo>
                    <a:pt x="1282669" y="0"/>
                    <a:pt x="1317994" y="35325"/>
                    <a:pt x="1317994" y="78900"/>
                  </a:cubicBezTo>
                  <a:lnTo>
                    <a:pt x="1317994" y="755402"/>
                  </a:lnTo>
                  <a:cubicBezTo>
                    <a:pt x="1317994" y="798978"/>
                    <a:pt x="1282669" y="834303"/>
                    <a:pt x="1239094" y="834303"/>
                  </a:cubicBezTo>
                  <a:lnTo>
                    <a:pt x="78900" y="834303"/>
                  </a:lnTo>
                  <a:cubicBezTo>
                    <a:pt x="57975" y="834303"/>
                    <a:pt x="37906" y="825990"/>
                    <a:pt x="23109" y="811193"/>
                  </a:cubicBezTo>
                  <a:cubicBezTo>
                    <a:pt x="8313" y="796397"/>
                    <a:pt x="0" y="776328"/>
                    <a:pt x="0" y="755402"/>
                  </a:cubicBezTo>
                  <a:lnTo>
                    <a:pt x="0" y="78900"/>
                  </a:lnTo>
                  <a:cubicBezTo>
                    <a:pt x="0" y="35325"/>
                    <a:pt x="35325" y="0"/>
                    <a:pt x="78900" y="0"/>
                  </a:cubicBezTo>
                  <a:close/>
                </a:path>
              </a:pathLst>
            </a:custGeom>
            <a:grpFill/>
          </p:spPr>
          <p:txBody>
            <a:bodyPr/>
            <a:lstStyle/>
            <a:p>
              <a:endParaRPr lang="fr-FR"/>
            </a:p>
          </p:txBody>
        </p:sp>
        <p:sp>
          <p:nvSpPr>
            <p:cNvPr id="10" name="TextBox 10"/>
            <p:cNvSpPr txBox="1"/>
            <p:nvPr/>
          </p:nvSpPr>
          <p:spPr>
            <a:xfrm>
              <a:off x="0" y="-38100"/>
              <a:ext cx="1317994" cy="872403"/>
            </a:xfrm>
            <a:prstGeom prst="rect">
              <a:avLst/>
            </a:prstGeom>
            <a:grpFill/>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6641870" y="5321638"/>
            <a:ext cx="5004260" cy="3167743"/>
            <a:chOff x="0" y="0"/>
            <a:chExt cx="1317994" cy="834303"/>
          </a:xfrm>
          <a:gradFill>
            <a:gsLst>
              <a:gs pos="100000">
                <a:srgbClr val="008080"/>
              </a:gs>
              <a:gs pos="28000">
                <a:srgbClr val="000000">
                  <a:alpha val="100000"/>
                </a:srgbClr>
              </a:gs>
            </a:gsLst>
            <a:lin ang="2700000" scaled="0"/>
          </a:gradFill>
        </p:grpSpPr>
        <p:sp>
          <p:nvSpPr>
            <p:cNvPr id="12" name="Freeform 12"/>
            <p:cNvSpPr/>
            <p:nvPr/>
          </p:nvSpPr>
          <p:spPr>
            <a:xfrm>
              <a:off x="0" y="0"/>
              <a:ext cx="1317994" cy="834303"/>
            </a:xfrm>
            <a:custGeom>
              <a:avLst/>
              <a:gdLst/>
              <a:ahLst/>
              <a:cxnLst/>
              <a:rect l="l" t="t" r="r" b="b"/>
              <a:pathLst>
                <a:path w="1317994" h="834303">
                  <a:moveTo>
                    <a:pt x="78900" y="0"/>
                  </a:moveTo>
                  <a:lnTo>
                    <a:pt x="1239094" y="0"/>
                  </a:lnTo>
                  <a:cubicBezTo>
                    <a:pt x="1282669" y="0"/>
                    <a:pt x="1317994" y="35325"/>
                    <a:pt x="1317994" y="78900"/>
                  </a:cubicBezTo>
                  <a:lnTo>
                    <a:pt x="1317994" y="755402"/>
                  </a:lnTo>
                  <a:cubicBezTo>
                    <a:pt x="1317994" y="798978"/>
                    <a:pt x="1282669" y="834303"/>
                    <a:pt x="1239094" y="834303"/>
                  </a:cubicBezTo>
                  <a:lnTo>
                    <a:pt x="78900" y="834303"/>
                  </a:lnTo>
                  <a:cubicBezTo>
                    <a:pt x="57975" y="834303"/>
                    <a:pt x="37906" y="825990"/>
                    <a:pt x="23109" y="811193"/>
                  </a:cubicBezTo>
                  <a:cubicBezTo>
                    <a:pt x="8313" y="796397"/>
                    <a:pt x="0" y="776328"/>
                    <a:pt x="0" y="755402"/>
                  </a:cubicBezTo>
                  <a:lnTo>
                    <a:pt x="0" y="78900"/>
                  </a:lnTo>
                  <a:cubicBezTo>
                    <a:pt x="0" y="35325"/>
                    <a:pt x="35325" y="0"/>
                    <a:pt x="78900" y="0"/>
                  </a:cubicBezTo>
                  <a:close/>
                </a:path>
              </a:pathLst>
            </a:custGeom>
            <a:grpFill/>
            <a:ln cap="rnd">
              <a:noFill/>
              <a:prstDash val="solid"/>
              <a:round/>
            </a:ln>
          </p:spPr>
          <p:txBody>
            <a:bodyPr/>
            <a:lstStyle/>
            <a:p>
              <a:endParaRPr lang="fr-FR"/>
            </a:p>
          </p:txBody>
        </p:sp>
        <p:sp>
          <p:nvSpPr>
            <p:cNvPr id="13" name="TextBox 13"/>
            <p:cNvSpPr txBox="1"/>
            <p:nvPr/>
          </p:nvSpPr>
          <p:spPr>
            <a:xfrm>
              <a:off x="0" y="-38100"/>
              <a:ext cx="1317994" cy="872403"/>
            </a:xfrm>
            <a:prstGeom prst="rect">
              <a:avLst/>
            </a:prstGeom>
            <a:grpFill/>
          </p:spPr>
          <p:txBody>
            <a:bodyPr lIns="50800" tIns="50800" rIns="50800" bIns="50800" rtlCol="0" anchor="ctr"/>
            <a:lstStyle/>
            <a:p>
              <a:pPr marL="0" lvl="0" indent="0" algn="ctr">
                <a:lnSpc>
                  <a:spcPts val="2659"/>
                </a:lnSpc>
                <a:spcBef>
                  <a:spcPct val="0"/>
                </a:spcBef>
              </a:pPr>
              <a:endParaRPr/>
            </a:p>
          </p:txBody>
        </p:sp>
      </p:grpSp>
      <p:grpSp>
        <p:nvGrpSpPr>
          <p:cNvPr id="14" name="Group 14"/>
          <p:cNvGrpSpPr/>
          <p:nvPr/>
        </p:nvGrpSpPr>
        <p:grpSpPr>
          <a:xfrm>
            <a:off x="12233554" y="5321638"/>
            <a:ext cx="5004260" cy="3167743"/>
            <a:chOff x="0" y="0"/>
            <a:chExt cx="1317994" cy="834303"/>
          </a:xfrm>
          <a:gradFill>
            <a:gsLst>
              <a:gs pos="100000">
                <a:srgbClr val="008080"/>
              </a:gs>
              <a:gs pos="26000">
                <a:srgbClr val="000000">
                  <a:alpha val="100000"/>
                </a:srgbClr>
              </a:gs>
            </a:gsLst>
            <a:lin ang="2700000" scaled="0"/>
          </a:gradFill>
        </p:grpSpPr>
        <p:sp>
          <p:nvSpPr>
            <p:cNvPr id="15" name="Freeform 15"/>
            <p:cNvSpPr/>
            <p:nvPr/>
          </p:nvSpPr>
          <p:spPr>
            <a:xfrm>
              <a:off x="0" y="0"/>
              <a:ext cx="1317994" cy="834303"/>
            </a:xfrm>
            <a:custGeom>
              <a:avLst/>
              <a:gdLst/>
              <a:ahLst/>
              <a:cxnLst/>
              <a:rect l="l" t="t" r="r" b="b"/>
              <a:pathLst>
                <a:path w="1317994" h="834303">
                  <a:moveTo>
                    <a:pt x="78900" y="0"/>
                  </a:moveTo>
                  <a:lnTo>
                    <a:pt x="1239094" y="0"/>
                  </a:lnTo>
                  <a:cubicBezTo>
                    <a:pt x="1282669" y="0"/>
                    <a:pt x="1317994" y="35325"/>
                    <a:pt x="1317994" y="78900"/>
                  </a:cubicBezTo>
                  <a:lnTo>
                    <a:pt x="1317994" y="755402"/>
                  </a:lnTo>
                  <a:cubicBezTo>
                    <a:pt x="1317994" y="798978"/>
                    <a:pt x="1282669" y="834303"/>
                    <a:pt x="1239094" y="834303"/>
                  </a:cubicBezTo>
                  <a:lnTo>
                    <a:pt x="78900" y="834303"/>
                  </a:lnTo>
                  <a:cubicBezTo>
                    <a:pt x="57975" y="834303"/>
                    <a:pt x="37906" y="825990"/>
                    <a:pt x="23109" y="811193"/>
                  </a:cubicBezTo>
                  <a:cubicBezTo>
                    <a:pt x="8313" y="796397"/>
                    <a:pt x="0" y="776328"/>
                    <a:pt x="0" y="755402"/>
                  </a:cubicBezTo>
                  <a:lnTo>
                    <a:pt x="0" y="78900"/>
                  </a:lnTo>
                  <a:cubicBezTo>
                    <a:pt x="0" y="35325"/>
                    <a:pt x="35325" y="0"/>
                    <a:pt x="78900" y="0"/>
                  </a:cubicBezTo>
                  <a:close/>
                </a:path>
              </a:pathLst>
            </a:custGeom>
            <a:grpFill/>
          </p:spPr>
          <p:txBody>
            <a:bodyPr/>
            <a:lstStyle/>
            <a:p>
              <a:endParaRPr lang="fr-FR"/>
            </a:p>
          </p:txBody>
        </p:sp>
        <p:sp>
          <p:nvSpPr>
            <p:cNvPr id="16" name="TextBox 16"/>
            <p:cNvSpPr txBox="1"/>
            <p:nvPr/>
          </p:nvSpPr>
          <p:spPr>
            <a:xfrm>
              <a:off x="0" y="-38100"/>
              <a:ext cx="1317994" cy="872403"/>
            </a:xfrm>
            <a:prstGeom prst="rect">
              <a:avLst/>
            </a:prstGeom>
            <a:grpFill/>
          </p:spPr>
          <p:txBody>
            <a:bodyPr lIns="50800" tIns="50800" rIns="50800" bIns="50800" rtlCol="0" anchor="ctr"/>
            <a:lstStyle/>
            <a:p>
              <a:pPr algn="ctr">
                <a:lnSpc>
                  <a:spcPts val="2659"/>
                </a:lnSpc>
                <a:spcBef>
                  <a:spcPct val="0"/>
                </a:spcBef>
              </a:pPr>
              <a:endParaRPr/>
            </a:p>
          </p:txBody>
        </p:sp>
      </p:grpSp>
      <p:sp>
        <p:nvSpPr>
          <p:cNvPr id="19" name="AutoShape 19"/>
          <p:cNvSpPr/>
          <p:nvPr/>
        </p:nvSpPr>
        <p:spPr>
          <a:xfrm>
            <a:off x="1028700" y="9120569"/>
            <a:ext cx="12840819" cy="0"/>
          </a:xfrm>
          <a:prstGeom prst="line">
            <a:avLst/>
          </a:prstGeom>
          <a:ln w="38100" cap="flat">
            <a:solidFill>
              <a:srgbClr val="FFFFFF"/>
            </a:solidFill>
            <a:prstDash val="solid"/>
            <a:headEnd type="none" w="sm" len="sm"/>
            <a:tailEnd type="none" w="sm" len="sm"/>
          </a:ln>
        </p:spPr>
        <p:txBody>
          <a:bodyPr/>
          <a:lstStyle/>
          <a:p>
            <a:endParaRPr lang="fr-FR"/>
          </a:p>
        </p:txBody>
      </p:sp>
      <p:sp>
        <p:nvSpPr>
          <p:cNvPr id="22" name="TextBox 22"/>
          <p:cNvSpPr txBox="1"/>
          <p:nvPr/>
        </p:nvSpPr>
        <p:spPr>
          <a:xfrm>
            <a:off x="2969719" y="4718129"/>
            <a:ext cx="1082154" cy="1144586"/>
          </a:xfrm>
          <a:prstGeom prst="rect">
            <a:avLst/>
          </a:prstGeom>
        </p:spPr>
        <p:txBody>
          <a:bodyPr lIns="50800" tIns="50800" rIns="50800" bIns="50800" rtlCol="0" anchor="ctr"/>
          <a:lstStyle/>
          <a:p>
            <a:pPr algn="ctr">
              <a:lnSpc>
                <a:spcPts val="2659"/>
              </a:lnSpc>
            </a:pPr>
            <a:endParaRPr/>
          </a:p>
        </p:txBody>
      </p:sp>
      <p:sp>
        <p:nvSpPr>
          <p:cNvPr id="32" name="TextBox 32"/>
          <p:cNvSpPr txBox="1"/>
          <p:nvPr/>
        </p:nvSpPr>
        <p:spPr>
          <a:xfrm>
            <a:off x="1672351" y="2403142"/>
            <a:ext cx="10367249" cy="1038746"/>
          </a:xfrm>
          <a:prstGeom prst="rect">
            <a:avLst/>
          </a:prstGeom>
        </p:spPr>
        <p:txBody>
          <a:bodyPr lIns="0" tIns="0" rIns="0" bIns="0" rtlCol="0" anchor="t">
            <a:spAutoFit/>
          </a:bodyPr>
          <a:lstStyle/>
          <a:p>
            <a:pPr algn="l">
              <a:lnSpc>
                <a:spcPts val="7950"/>
              </a:lnSpc>
            </a:pPr>
            <a:r>
              <a:rPr lang="en-US" sz="7500" b="1" dirty="0">
                <a:solidFill>
                  <a:srgbClr val="FFFFFF"/>
                </a:solidFill>
                <a:latin typeface="Poppins Bold"/>
                <a:ea typeface="Poppins Bold"/>
                <a:cs typeface="Poppins Bold"/>
                <a:sym typeface="Poppins Bold"/>
              </a:rPr>
              <a:t>Solutions </a:t>
            </a:r>
            <a:r>
              <a:rPr lang="en-US" sz="7500" b="1" dirty="0" err="1">
                <a:solidFill>
                  <a:srgbClr val="FFFFFF"/>
                </a:solidFill>
                <a:latin typeface="Poppins Bold"/>
                <a:ea typeface="Poppins Bold"/>
                <a:cs typeface="Poppins Bold"/>
                <a:sym typeface="Poppins Bold"/>
              </a:rPr>
              <a:t>proposées</a:t>
            </a:r>
            <a:endParaRPr lang="en-US" sz="7500" b="1" dirty="0">
              <a:solidFill>
                <a:srgbClr val="FFFFFF"/>
              </a:solidFill>
              <a:latin typeface="Poppins Bold"/>
              <a:ea typeface="Poppins Bold"/>
              <a:cs typeface="Poppins Bold"/>
              <a:sym typeface="Poppins Bold"/>
            </a:endParaRPr>
          </a:p>
        </p:txBody>
      </p:sp>
      <p:sp>
        <p:nvSpPr>
          <p:cNvPr id="33" name="TextBox 33"/>
          <p:cNvSpPr txBox="1"/>
          <p:nvPr/>
        </p:nvSpPr>
        <p:spPr>
          <a:xfrm>
            <a:off x="13353089" y="1942921"/>
            <a:ext cx="3480680" cy="2204258"/>
          </a:xfrm>
          <a:prstGeom prst="rect">
            <a:avLst/>
          </a:prstGeom>
        </p:spPr>
        <p:txBody>
          <a:bodyPr lIns="0" tIns="0" rIns="0" bIns="0" rtlCol="0" anchor="t">
            <a:spAutoFit/>
          </a:bodyPr>
          <a:lstStyle/>
          <a:p>
            <a:pPr>
              <a:lnSpc>
                <a:spcPts val="2880"/>
              </a:lnSpc>
            </a:pPr>
            <a:r>
              <a:rPr lang="fr-FR" sz="2000" b="1" dirty="0">
                <a:solidFill>
                  <a:schemeClr val="bg1"/>
                </a:solidFill>
              </a:rPr>
              <a:t>L’ensemble de  solutions a ensuite été concrétisé à travers une phase de conception rigoureuse, et une implémentation backend sécurisée</a:t>
            </a:r>
            <a:endParaRPr lang="en-US" sz="2000" b="1" dirty="0">
              <a:solidFill>
                <a:schemeClr val="bg1"/>
              </a:solidFill>
              <a:latin typeface="Open Sauce"/>
              <a:ea typeface="Open Sauce"/>
              <a:cs typeface="Open Sauce"/>
              <a:sym typeface="Open Sauce"/>
            </a:endParaRPr>
          </a:p>
        </p:txBody>
      </p:sp>
      <p:sp>
        <p:nvSpPr>
          <p:cNvPr id="34" name="TextBox 34"/>
          <p:cNvSpPr txBox="1"/>
          <p:nvPr/>
        </p:nvSpPr>
        <p:spPr>
          <a:xfrm>
            <a:off x="1516373" y="6321563"/>
            <a:ext cx="3684049" cy="855171"/>
          </a:xfrm>
          <a:prstGeom prst="rect">
            <a:avLst/>
          </a:prstGeom>
        </p:spPr>
        <p:txBody>
          <a:bodyPr lIns="0" tIns="0" rIns="0" bIns="0" rtlCol="0" anchor="t">
            <a:spAutoFit/>
          </a:bodyPr>
          <a:lstStyle/>
          <a:p>
            <a:pPr algn="ctr">
              <a:lnSpc>
                <a:spcPts val="3360"/>
              </a:lnSpc>
            </a:pPr>
            <a:r>
              <a:rPr lang="fr-FR" sz="2800" b="1" dirty="0">
                <a:solidFill>
                  <a:schemeClr val="bg1"/>
                </a:solidFill>
              </a:rPr>
              <a:t>Plateforme centralisée orientée “Job”</a:t>
            </a:r>
            <a:endParaRPr lang="en-US" sz="2400" b="1" dirty="0">
              <a:solidFill>
                <a:schemeClr val="bg1"/>
              </a:solidFill>
              <a:latin typeface="Open Sauce Bold"/>
              <a:ea typeface="Open Sauce Bold"/>
              <a:cs typeface="Open Sauce Bold"/>
              <a:sym typeface="Open Sauce Bold"/>
            </a:endParaRPr>
          </a:p>
        </p:txBody>
      </p:sp>
      <p:sp>
        <p:nvSpPr>
          <p:cNvPr id="36" name="TextBox 36"/>
          <p:cNvSpPr txBox="1"/>
          <p:nvPr/>
        </p:nvSpPr>
        <p:spPr>
          <a:xfrm>
            <a:off x="7301976" y="6192026"/>
            <a:ext cx="3684049" cy="1291187"/>
          </a:xfrm>
          <a:prstGeom prst="rect">
            <a:avLst/>
          </a:prstGeom>
        </p:spPr>
        <p:txBody>
          <a:bodyPr lIns="0" tIns="0" rIns="0" bIns="0" rtlCol="0" anchor="t">
            <a:spAutoFit/>
          </a:bodyPr>
          <a:lstStyle/>
          <a:p>
            <a:pPr algn="ctr">
              <a:lnSpc>
                <a:spcPts val="3360"/>
              </a:lnSpc>
            </a:pPr>
            <a:r>
              <a:rPr lang="fr-FR" sz="2800" b="1" dirty="0">
                <a:solidFill>
                  <a:schemeClr val="bg1"/>
                </a:solidFill>
              </a:rPr>
              <a:t>Architecture sécurisée avec authentification JWT et 2FA</a:t>
            </a:r>
            <a:endParaRPr lang="en-US" sz="2400" b="1" dirty="0">
              <a:solidFill>
                <a:schemeClr val="bg1"/>
              </a:solidFill>
              <a:latin typeface="Open Sauce Bold"/>
              <a:ea typeface="Open Sauce Bold"/>
              <a:cs typeface="Open Sauce Bold"/>
              <a:sym typeface="Open Sauce Bold"/>
            </a:endParaRPr>
          </a:p>
        </p:txBody>
      </p:sp>
      <p:sp>
        <p:nvSpPr>
          <p:cNvPr id="38" name="TextBox 38"/>
          <p:cNvSpPr txBox="1"/>
          <p:nvPr/>
        </p:nvSpPr>
        <p:spPr>
          <a:xfrm>
            <a:off x="12699741" y="6192026"/>
            <a:ext cx="4071886" cy="855171"/>
          </a:xfrm>
          <a:prstGeom prst="rect">
            <a:avLst/>
          </a:prstGeom>
        </p:spPr>
        <p:txBody>
          <a:bodyPr lIns="0" tIns="0" rIns="0" bIns="0" rtlCol="0" anchor="t">
            <a:spAutoFit/>
          </a:bodyPr>
          <a:lstStyle/>
          <a:p>
            <a:pPr algn="ctr">
              <a:lnSpc>
                <a:spcPts val="3360"/>
              </a:lnSpc>
            </a:pPr>
            <a:r>
              <a:rPr lang="fr-FR" sz="2800" b="1" dirty="0">
                <a:solidFill>
                  <a:schemeClr val="bg1"/>
                </a:solidFill>
              </a:rPr>
              <a:t>Suivi, communication et traçabilité en temps réel</a:t>
            </a:r>
            <a:endParaRPr lang="en-US" sz="2400" b="1" dirty="0">
              <a:solidFill>
                <a:schemeClr val="bg1"/>
              </a:solidFill>
              <a:latin typeface="Open Sauce Bold"/>
              <a:ea typeface="Open Sauce Bold"/>
              <a:cs typeface="Open Sauce Bold"/>
              <a:sym typeface="Open Sauce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100000">
              <a:srgbClr val="008080"/>
            </a:gs>
            <a:gs pos="0">
              <a:srgbClr val="000000">
                <a:alpha val="100000"/>
              </a:srgbClr>
            </a:gs>
          </a:gsLst>
          <a:lin ang="2700000" scaled="0"/>
        </a:gradFill>
        <a:effectLst/>
      </p:bgPr>
    </p:bg>
    <p:spTree>
      <p:nvGrpSpPr>
        <p:cNvPr id="1" name="Shape 264">
          <a:extLst>
            <a:ext uri="{FF2B5EF4-FFF2-40B4-BE49-F238E27FC236}">
              <a16:creationId xmlns:a16="http://schemas.microsoft.com/office/drawing/2014/main" id="{FA668529-1854-9E6A-501E-8E448C1502E6}"/>
            </a:ext>
          </a:extLst>
        </p:cNvPr>
        <p:cNvGrpSpPr/>
        <p:nvPr/>
      </p:nvGrpSpPr>
      <p:grpSpPr>
        <a:xfrm>
          <a:off x="0" y="0"/>
          <a:ext cx="0" cy="0"/>
          <a:chOff x="0" y="0"/>
          <a:chExt cx="0" cy="0"/>
        </a:xfrm>
      </p:grpSpPr>
      <p:grpSp>
        <p:nvGrpSpPr>
          <p:cNvPr id="265" name="Google Shape;265;p31">
            <a:extLst>
              <a:ext uri="{FF2B5EF4-FFF2-40B4-BE49-F238E27FC236}">
                <a16:creationId xmlns:a16="http://schemas.microsoft.com/office/drawing/2014/main" id="{0D42845D-C7AE-EA8B-5D57-B48C50F3FFF8}"/>
              </a:ext>
            </a:extLst>
          </p:cNvPr>
          <p:cNvGrpSpPr/>
          <p:nvPr/>
        </p:nvGrpSpPr>
        <p:grpSpPr>
          <a:xfrm>
            <a:off x="1545050" y="1453250"/>
            <a:ext cx="13156200" cy="6876600"/>
            <a:chOff x="772525" y="726625"/>
            <a:chExt cx="6578100" cy="3438300"/>
          </a:xfrm>
          <a:gradFill>
            <a:gsLst>
              <a:gs pos="0">
                <a:srgbClr val="008080"/>
              </a:gs>
              <a:gs pos="100000">
                <a:srgbClr val="000000">
                  <a:alpha val="100000"/>
                </a:srgbClr>
              </a:gs>
            </a:gsLst>
            <a:lin ang="2700000" scaled="0"/>
          </a:gradFill>
        </p:grpSpPr>
        <p:sp>
          <p:nvSpPr>
            <p:cNvPr id="266" name="Google Shape;266;p31">
              <a:extLst>
                <a:ext uri="{FF2B5EF4-FFF2-40B4-BE49-F238E27FC236}">
                  <a16:creationId xmlns:a16="http://schemas.microsoft.com/office/drawing/2014/main" id="{6A17F556-8E50-F2E8-B34C-4385C67C4BB0}"/>
                </a:ext>
              </a:extLst>
            </p:cNvPr>
            <p:cNvSpPr/>
            <p:nvPr/>
          </p:nvSpPr>
          <p:spPr>
            <a:xfrm>
              <a:off x="772525" y="726625"/>
              <a:ext cx="6578100" cy="3438300"/>
            </a:xfrm>
            <a:prstGeom prst="rect">
              <a:avLst/>
            </a:prstGeom>
            <a:grp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dirty="0"/>
            </a:p>
          </p:txBody>
        </p:sp>
        <p:sp>
          <p:nvSpPr>
            <p:cNvPr id="267" name="Google Shape;267;p31">
              <a:extLst>
                <a:ext uri="{FF2B5EF4-FFF2-40B4-BE49-F238E27FC236}">
                  <a16:creationId xmlns:a16="http://schemas.microsoft.com/office/drawing/2014/main" id="{54D770AA-0E56-2075-1346-5E1F89E5368F}"/>
                </a:ext>
              </a:extLst>
            </p:cNvPr>
            <p:cNvSpPr/>
            <p:nvPr/>
          </p:nvSpPr>
          <p:spPr>
            <a:xfrm>
              <a:off x="772525" y="726625"/>
              <a:ext cx="6578100" cy="255300"/>
            </a:xfrm>
            <a:prstGeom prst="rect">
              <a:avLst/>
            </a:prstGeom>
            <a:grp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grpSp>
        <p:nvGrpSpPr>
          <p:cNvPr id="268" name="Google Shape;268;p31">
            <a:extLst>
              <a:ext uri="{FF2B5EF4-FFF2-40B4-BE49-F238E27FC236}">
                <a16:creationId xmlns:a16="http://schemas.microsoft.com/office/drawing/2014/main" id="{75B74EB7-3A4D-B23D-9B21-72E514D7C2AC}"/>
              </a:ext>
            </a:extLst>
          </p:cNvPr>
          <p:cNvGrpSpPr/>
          <p:nvPr/>
        </p:nvGrpSpPr>
        <p:grpSpPr>
          <a:xfrm>
            <a:off x="7987200" y="6882950"/>
            <a:ext cx="4239496" cy="2254800"/>
            <a:chOff x="4924170" y="3441525"/>
            <a:chExt cx="3447305" cy="1127400"/>
          </a:xfrm>
        </p:grpSpPr>
        <p:sp>
          <p:nvSpPr>
            <p:cNvPr id="269" name="Google Shape;269;p31">
              <a:extLst>
                <a:ext uri="{FF2B5EF4-FFF2-40B4-BE49-F238E27FC236}">
                  <a16:creationId xmlns:a16="http://schemas.microsoft.com/office/drawing/2014/main" id="{C1CB7C7F-E2D9-01ED-E124-DA0CCE33CA93}"/>
                </a:ext>
              </a:extLst>
            </p:cNvPr>
            <p:cNvSpPr/>
            <p:nvPr/>
          </p:nvSpPr>
          <p:spPr>
            <a:xfrm>
              <a:off x="4924170" y="3441525"/>
              <a:ext cx="3447300" cy="1127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270" name="Google Shape;270;p31">
              <a:extLst>
                <a:ext uri="{FF2B5EF4-FFF2-40B4-BE49-F238E27FC236}">
                  <a16:creationId xmlns:a16="http://schemas.microsoft.com/office/drawing/2014/main" id="{98785C7A-9E4F-7D12-A9A6-A8361E9CF409}"/>
                </a:ext>
              </a:extLst>
            </p:cNvPr>
            <p:cNvSpPr/>
            <p:nvPr/>
          </p:nvSpPr>
          <p:spPr>
            <a:xfrm>
              <a:off x="4924175" y="3441525"/>
              <a:ext cx="34473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grpSp>
        <p:nvGrpSpPr>
          <p:cNvPr id="271" name="Google Shape;271;p31">
            <a:extLst>
              <a:ext uri="{FF2B5EF4-FFF2-40B4-BE49-F238E27FC236}">
                <a16:creationId xmlns:a16="http://schemas.microsoft.com/office/drawing/2014/main" id="{2E16D4CC-3EA8-BC9D-AD08-B66AC20AA103}"/>
              </a:ext>
            </a:extLst>
          </p:cNvPr>
          <p:cNvGrpSpPr/>
          <p:nvPr/>
        </p:nvGrpSpPr>
        <p:grpSpPr>
          <a:xfrm>
            <a:off x="10844550" y="2604750"/>
            <a:ext cx="5121400" cy="3905680"/>
            <a:chOff x="-227375" y="1029588"/>
            <a:chExt cx="4718446" cy="4667400"/>
          </a:xfrm>
          <a:gradFill>
            <a:gsLst>
              <a:gs pos="0">
                <a:srgbClr val="008080"/>
              </a:gs>
              <a:gs pos="100000">
                <a:srgbClr val="000000">
                  <a:alpha val="100000"/>
                </a:srgbClr>
              </a:gs>
            </a:gsLst>
            <a:lin ang="2700000" scaled="0"/>
          </a:gradFill>
        </p:grpSpPr>
        <p:sp>
          <p:nvSpPr>
            <p:cNvPr id="272" name="Google Shape;272;p31">
              <a:extLst>
                <a:ext uri="{FF2B5EF4-FFF2-40B4-BE49-F238E27FC236}">
                  <a16:creationId xmlns:a16="http://schemas.microsoft.com/office/drawing/2014/main" id="{777A8F33-7351-045B-DEB5-17A516C20E0A}"/>
                </a:ext>
              </a:extLst>
            </p:cNvPr>
            <p:cNvSpPr/>
            <p:nvPr/>
          </p:nvSpPr>
          <p:spPr>
            <a:xfrm>
              <a:off x="-227375" y="1029588"/>
              <a:ext cx="4718400" cy="4667400"/>
            </a:xfrm>
            <a:prstGeom prst="rect">
              <a:avLst/>
            </a:prstGeom>
            <a:grp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273" name="Google Shape;273;p31">
              <a:extLst>
                <a:ext uri="{FF2B5EF4-FFF2-40B4-BE49-F238E27FC236}">
                  <a16:creationId xmlns:a16="http://schemas.microsoft.com/office/drawing/2014/main" id="{15673B5D-B8E5-F662-781F-0564E6B1038B}"/>
                </a:ext>
              </a:extLst>
            </p:cNvPr>
            <p:cNvSpPr/>
            <p:nvPr/>
          </p:nvSpPr>
          <p:spPr>
            <a:xfrm>
              <a:off x="-227329" y="1029588"/>
              <a:ext cx="4718400" cy="610200"/>
            </a:xfrm>
            <a:prstGeom prst="rect">
              <a:avLst/>
            </a:prstGeom>
            <a:grp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sp>
        <p:nvSpPr>
          <p:cNvPr id="274" name="Google Shape;274;p31">
            <a:extLst>
              <a:ext uri="{FF2B5EF4-FFF2-40B4-BE49-F238E27FC236}">
                <a16:creationId xmlns:a16="http://schemas.microsoft.com/office/drawing/2014/main" id="{9EF87A5E-70E6-32AF-5759-197DF4062051}"/>
              </a:ext>
            </a:extLst>
          </p:cNvPr>
          <p:cNvSpPr txBox="1">
            <a:spLocks noGrp="1"/>
          </p:cNvSpPr>
          <p:nvPr>
            <p:ph type="title"/>
          </p:nvPr>
        </p:nvSpPr>
        <p:spPr>
          <a:xfrm>
            <a:off x="1545000" y="3075878"/>
            <a:ext cx="10681688" cy="3434552"/>
          </a:xfrm>
          <a:prstGeom prst="rect">
            <a:avLst/>
          </a:prstGeom>
        </p:spPr>
        <p:txBody>
          <a:bodyPr spcFirstLastPara="1" vert="horz" wrap="square" lIns="182850" tIns="182850" rIns="182850" bIns="182850" rtlCol="0" anchor="t" anchorCtr="0">
            <a:noAutofit/>
          </a:bodyPr>
          <a:lstStyle/>
          <a:p>
            <a:r>
              <a:rPr lang="en" dirty="0">
                <a:solidFill>
                  <a:schemeClr val="lt2"/>
                </a:solidFill>
                <a:latin typeface="Quantico"/>
                <a:ea typeface="Quantico"/>
                <a:cs typeface="Quantico"/>
                <a:sym typeface="Quantico"/>
              </a:rPr>
              <a:t>Conception&lt;/&gt;</a:t>
            </a:r>
            <a:br>
              <a:rPr lang="en" dirty="0">
                <a:solidFill>
                  <a:schemeClr val="lt2"/>
                </a:solidFill>
              </a:rPr>
            </a:br>
            <a:endParaRPr dirty="0"/>
          </a:p>
        </p:txBody>
      </p:sp>
      <p:sp>
        <p:nvSpPr>
          <p:cNvPr id="279" name="Google Shape;279;p31">
            <a:extLst>
              <a:ext uri="{FF2B5EF4-FFF2-40B4-BE49-F238E27FC236}">
                <a16:creationId xmlns:a16="http://schemas.microsoft.com/office/drawing/2014/main" id="{93A38FA4-C86B-571E-CAE0-BE2253E5C2E5}"/>
              </a:ext>
            </a:extLst>
          </p:cNvPr>
          <p:cNvSpPr txBox="1"/>
          <p:nvPr/>
        </p:nvSpPr>
        <p:spPr>
          <a:xfrm>
            <a:off x="8890164" y="7521750"/>
            <a:ext cx="2433600" cy="1492200"/>
          </a:xfrm>
          <a:prstGeom prst="rect">
            <a:avLst/>
          </a:prstGeom>
          <a:noFill/>
          <a:ln>
            <a:noFill/>
          </a:ln>
        </p:spPr>
        <p:txBody>
          <a:bodyPr spcFirstLastPara="1" wrap="square" lIns="182850" tIns="182850" rIns="182850" bIns="182850" anchor="t" anchorCtr="0">
            <a:noAutofit/>
          </a:bodyPr>
          <a:lstStyle/>
          <a:p>
            <a:pPr algn="ctr">
              <a:lnSpc>
                <a:spcPct val="90000"/>
              </a:lnSpc>
            </a:pPr>
            <a:endParaRPr sz="7200" dirty="0">
              <a:solidFill>
                <a:schemeClr val="accent1"/>
              </a:solidFill>
            </a:endParaRPr>
          </a:p>
        </p:txBody>
      </p:sp>
      <p:pic>
        <p:nvPicPr>
          <p:cNvPr id="2" name="Image 1">
            <a:extLst>
              <a:ext uri="{FF2B5EF4-FFF2-40B4-BE49-F238E27FC236}">
                <a16:creationId xmlns:a16="http://schemas.microsoft.com/office/drawing/2014/main" id="{561012DD-E3D2-DF94-BCA6-BDE8C3391400}"/>
              </a:ext>
            </a:extLst>
          </p:cNvPr>
          <p:cNvPicPr>
            <a:picLocks noChangeAspect="1"/>
          </p:cNvPicPr>
          <p:nvPr/>
        </p:nvPicPr>
        <p:blipFill>
          <a:blip r:embed="rId3"/>
          <a:stretch>
            <a:fillRect/>
          </a:stretch>
        </p:blipFill>
        <p:spPr>
          <a:xfrm>
            <a:off x="7987195" y="6894966"/>
            <a:ext cx="4239494" cy="2242784"/>
          </a:xfrm>
          <a:prstGeom prst="rect">
            <a:avLst/>
          </a:prstGeom>
        </p:spPr>
      </p:pic>
      <p:sp>
        <p:nvSpPr>
          <p:cNvPr id="3" name="Rectangle 2">
            <a:extLst>
              <a:ext uri="{FF2B5EF4-FFF2-40B4-BE49-F238E27FC236}">
                <a16:creationId xmlns:a16="http://schemas.microsoft.com/office/drawing/2014/main" id="{7E086FDC-FFE0-6806-592B-8FE0EAF12640}"/>
              </a:ext>
            </a:extLst>
          </p:cNvPr>
          <p:cNvSpPr/>
          <p:nvPr/>
        </p:nvSpPr>
        <p:spPr>
          <a:xfrm>
            <a:off x="-76200" y="0"/>
            <a:ext cx="18364200" cy="876300"/>
          </a:xfrm>
          <a:prstGeom prst="rect">
            <a:avLst/>
          </a:prstGeom>
          <a:gradFill>
            <a:gsLst>
              <a:gs pos="100000">
                <a:srgbClr val="008080"/>
              </a:gs>
              <a:gs pos="0">
                <a:srgbClr val="000000">
                  <a:alpha val="100000"/>
                </a:srgbClr>
              </a:gs>
            </a:gsLst>
            <a:lin ang="270000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mc:Choice xmlns:pslz="http://schemas.microsoft.com/office/powerpoint/2016/slidezoom" Requires="pslz">
          <p:graphicFrame>
            <p:nvGraphicFramePr>
              <p:cNvPr id="6" name="Slide Zoom 5">
                <a:extLst>
                  <a:ext uri="{FF2B5EF4-FFF2-40B4-BE49-F238E27FC236}">
                    <a16:creationId xmlns:a16="http://schemas.microsoft.com/office/drawing/2014/main" id="{C4ACC632-9D77-F9A2-7644-E4674B0A4BFD}"/>
                  </a:ext>
                </a:extLst>
              </p:cNvPr>
              <p:cNvGraphicFramePr>
                <a:graphicFrameLocks noChangeAspect="1"/>
              </p:cNvGraphicFramePr>
              <p:nvPr>
                <p:extLst>
                  <p:ext uri="{D42A27DB-BD31-4B8C-83A1-F6EECF244321}">
                    <p14:modId xmlns:p14="http://schemas.microsoft.com/office/powerpoint/2010/main" val="4012520721"/>
                  </p:ext>
                </p:extLst>
              </p:nvPr>
            </p:nvGraphicFramePr>
            <p:xfrm>
              <a:off x="12178094" y="3392680"/>
              <a:ext cx="2571750" cy="2571750"/>
            </p:xfrm>
            <a:graphic>
              <a:graphicData uri="http://schemas.microsoft.com/office/powerpoint/2016/slidezoom">
                <pslz:sldZm>
                  <pslz:sldZmObj sldId="543" cId="614203687">
                    <pslz:zmPr id="{E3C3A12E-4956-4A37-9C56-E92510A1FCB5}" returnToParent="0" imageType="cover" transitionDur="1000">
                      <p166:blipFill xmlns:p166="http://schemas.microsoft.com/office/powerpoint/2016/6/main">
                        <a:blip r:embed="rId4">
                          <a:extLst>
                            <a:ext uri="{96DAC541-7B7A-43D3-8B79-37D633B846F1}">
                              <asvg:svgBlip xmlns:asvg="http://schemas.microsoft.com/office/drawing/2016/SVG/main" r:embed="rId5"/>
                            </a:ext>
                          </a:extLst>
                        </a:blip>
                        <a:stretch>
                          <a:fillRect/>
                        </a:stretch>
                      </p166:blipFill>
                      <p166:spPr xmlns:p166="http://schemas.microsoft.com/office/powerpoint/2016/6/main">
                        <a:xfrm>
                          <a:off x="0" y="0"/>
                          <a:ext cx="2571750" cy="2571750"/>
                        </a:xfrm>
                        <a:prstGeom prst="rect">
                          <a:avLst/>
                        </a:prstGeom>
                        <a:ln w="3175">
                          <a:solidFill>
                            <a:prstClr val="ltGray"/>
                          </a:solidFill>
                        </a:ln>
                      </p166:spPr>
                    </pslz:zmPr>
                  </pslz:sldZmObj>
                </pslz:sldZm>
              </a:graphicData>
            </a:graphic>
          </p:graphicFrame>
        </mc:Choice>
        <mc:Fallback>
          <p:pic>
            <p:nvPicPr>
              <p:cNvPr id="6" name="Slide Zoom 5">
                <a:hlinkClick r:id="rId6" action="ppaction://hlinksldjump"/>
                <a:extLst>
                  <a:ext uri="{FF2B5EF4-FFF2-40B4-BE49-F238E27FC236}">
                    <a16:creationId xmlns:a16="http://schemas.microsoft.com/office/drawing/2014/main" id="{C4ACC632-9D77-F9A2-7644-E4674B0A4BFD}"/>
                  </a:ext>
                </a:extLst>
              </p:cNvPr>
              <p:cNvPicPr>
                <a:picLocks noGrp="1" noRot="1" noChangeAspect="1" noMove="1" noResize="1" noEditPoints="1" noAdjustHandles="1" noChangeArrowheads="1" noChangeShapeType="1"/>
              </p:cNvPicPr>
              <p:nvPr/>
            </p:nvPicPr>
            <p:blipFill>
              <a:blip r:embed="rId4">
                <a:extLst>
                  <a:ext uri="{96DAC541-7B7A-43D3-8B79-37D633B846F1}">
                    <asvg:svgBlip xmlns:asvg="http://schemas.microsoft.com/office/drawing/2016/SVG/main" r:embed="rId5"/>
                  </a:ext>
                </a:extLst>
              </a:blip>
              <a:stretch>
                <a:fillRect/>
              </a:stretch>
            </p:blipFill>
            <p:spPr>
              <a:xfrm>
                <a:off x="12178094" y="3392680"/>
                <a:ext cx="2571750" cy="2571750"/>
              </a:xfrm>
              <a:prstGeom prst="rect">
                <a:avLst/>
              </a:prstGeom>
              <a:ln w="3175">
                <a:solidFill>
                  <a:prstClr val="ltGray"/>
                </a:solidFill>
              </a:ln>
            </p:spPr>
          </p:pic>
        </mc:Fallback>
      </mc:AlternateContent>
    </p:spTree>
    <p:extLst>
      <p:ext uri="{BB962C8B-B14F-4D97-AF65-F5344CB8AC3E}">
        <p14:creationId xmlns:p14="http://schemas.microsoft.com/office/powerpoint/2010/main" val="24328917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100000">
              <a:srgbClr val="008080"/>
            </a:gs>
            <a:gs pos="15000">
              <a:srgbClr val="000000">
                <a:alpha val="100000"/>
              </a:srgbClr>
            </a:gs>
          </a:gsLst>
          <a:lin ang="27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6387C-7D5C-1C23-DF71-E52D0C4D6BE8}"/>
              </a:ext>
            </a:extLst>
          </p:cNvPr>
          <p:cNvSpPr>
            <a:spLocks noGrp="1"/>
          </p:cNvSpPr>
          <p:nvPr>
            <p:ph type="ctrTitle"/>
          </p:nvPr>
        </p:nvSpPr>
        <p:spPr>
          <a:xfrm>
            <a:off x="5334000" y="122238"/>
            <a:ext cx="7772400" cy="1470025"/>
          </a:xfrm>
        </p:spPr>
        <p:txBody>
          <a:bodyPr>
            <a:normAutofit/>
          </a:bodyPr>
          <a:lstStyle/>
          <a:p>
            <a:r>
              <a:rPr lang="fr-FR" sz="6000" dirty="0">
                <a:solidFill>
                  <a:schemeClr val="bg1"/>
                </a:solidFill>
              </a:rPr>
              <a:t>Diagramme de classe</a:t>
            </a:r>
          </a:p>
        </p:txBody>
      </p:sp>
      <p:sp>
        <p:nvSpPr>
          <p:cNvPr id="3" name="Subtitle 2">
            <a:extLst>
              <a:ext uri="{FF2B5EF4-FFF2-40B4-BE49-F238E27FC236}">
                <a16:creationId xmlns:a16="http://schemas.microsoft.com/office/drawing/2014/main" id="{636A152B-0011-52D4-BB34-59D22656619A}"/>
              </a:ext>
            </a:extLst>
          </p:cNvPr>
          <p:cNvSpPr>
            <a:spLocks noGrp="1"/>
          </p:cNvSpPr>
          <p:nvPr>
            <p:ph type="subTitle" idx="1"/>
          </p:nvPr>
        </p:nvSpPr>
        <p:spPr/>
        <p:txBody>
          <a:bodyPr/>
          <a:lstStyle/>
          <a:p>
            <a:endParaRPr lang="fr-FR" dirty="0"/>
          </a:p>
        </p:txBody>
      </p:sp>
      <p:pic>
        <p:nvPicPr>
          <p:cNvPr id="5" name="Picture 4">
            <a:extLst>
              <a:ext uri="{FF2B5EF4-FFF2-40B4-BE49-F238E27FC236}">
                <a16:creationId xmlns:a16="http://schemas.microsoft.com/office/drawing/2014/main" id="{A17ACB55-E252-31D2-5DCA-2A3DEE343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790700"/>
            <a:ext cx="16992600" cy="8496300"/>
          </a:xfrm>
          <a:prstGeom prst="rect">
            <a:avLst/>
          </a:prstGeom>
        </p:spPr>
      </p:pic>
    </p:spTree>
    <p:extLst>
      <p:ext uri="{BB962C8B-B14F-4D97-AF65-F5344CB8AC3E}">
        <p14:creationId xmlns:p14="http://schemas.microsoft.com/office/powerpoint/2010/main" val="6142036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100000">
              <a:srgbClr val="008080"/>
            </a:gs>
            <a:gs pos="15000">
              <a:srgbClr val="000000">
                <a:alpha val="100000"/>
              </a:srgbClr>
            </a:gs>
          </a:gsLst>
          <a:lin ang="2700000" scaled="0"/>
        </a:gradFill>
        <a:effectLst/>
      </p:bgPr>
    </p:bg>
    <p:spTree>
      <p:nvGrpSpPr>
        <p:cNvPr id="1" name="">
          <a:extLst>
            <a:ext uri="{FF2B5EF4-FFF2-40B4-BE49-F238E27FC236}">
              <a16:creationId xmlns:a16="http://schemas.microsoft.com/office/drawing/2014/main" id="{C2670369-2679-5C1A-2BEB-2194FFD602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7151BD-FBEB-BD10-D3F7-0F637401AC48}"/>
              </a:ext>
            </a:extLst>
          </p:cNvPr>
          <p:cNvSpPr>
            <a:spLocks noGrp="1"/>
          </p:cNvSpPr>
          <p:nvPr>
            <p:ph type="ctrTitle"/>
          </p:nvPr>
        </p:nvSpPr>
        <p:spPr>
          <a:xfrm>
            <a:off x="457200" y="2476500"/>
            <a:ext cx="5943600" cy="4528911"/>
          </a:xfrm>
        </p:spPr>
        <p:txBody>
          <a:bodyPr>
            <a:normAutofit/>
          </a:bodyPr>
          <a:lstStyle/>
          <a:p>
            <a:r>
              <a:rPr lang="fr-FR" sz="6000" dirty="0">
                <a:solidFill>
                  <a:schemeClr val="bg1"/>
                </a:solidFill>
              </a:rPr>
              <a:t>Diagramme de cas d’utilisation</a:t>
            </a:r>
          </a:p>
        </p:txBody>
      </p:sp>
      <p:pic>
        <p:nvPicPr>
          <p:cNvPr id="5" name="Picture 4">
            <a:extLst>
              <a:ext uri="{FF2B5EF4-FFF2-40B4-BE49-F238E27FC236}">
                <a16:creationId xmlns:a16="http://schemas.microsoft.com/office/drawing/2014/main" id="{B6F55D10-75AE-C7A1-05EA-FBBF8EC45B6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53200" y="0"/>
            <a:ext cx="9525000" cy="10287000"/>
          </a:xfrm>
          <a:prstGeom prst="rect">
            <a:avLst/>
          </a:prstGeom>
        </p:spPr>
      </p:pic>
    </p:spTree>
    <p:extLst>
      <p:ext uri="{BB962C8B-B14F-4D97-AF65-F5344CB8AC3E}">
        <p14:creationId xmlns:p14="http://schemas.microsoft.com/office/powerpoint/2010/main" val="17476262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100000">
              <a:srgbClr val="008080"/>
            </a:gs>
            <a:gs pos="15000">
              <a:srgbClr val="000000">
                <a:alpha val="100000"/>
              </a:srgbClr>
            </a:gs>
          </a:gsLst>
          <a:lin ang="2700000" scaled="0"/>
        </a:gradFill>
        <a:effectLst/>
      </p:bgPr>
    </p:bg>
    <p:spTree>
      <p:nvGrpSpPr>
        <p:cNvPr id="1" name="">
          <a:extLst>
            <a:ext uri="{FF2B5EF4-FFF2-40B4-BE49-F238E27FC236}">
              <a16:creationId xmlns:a16="http://schemas.microsoft.com/office/drawing/2014/main" id="{74580025-0542-3EF0-759B-E963C0F28D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473B3C-88F7-D498-8C0C-DE9F517C8BE1}"/>
              </a:ext>
            </a:extLst>
          </p:cNvPr>
          <p:cNvSpPr>
            <a:spLocks noGrp="1"/>
          </p:cNvSpPr>
          <p:nvPr>
            <p:ph type="ctrTitle"/>
          </p:nvPr>
        </p:nvSpPr>
        <p:spPr>
          <a:xfrm>
            <a:off x="152400" y="3543300"/>
            <a:ext cx="5943600" cy="1785711"/>
          </a:xfrm>
        </p:spPr>
        <p:txBody>
          <a:bodyPr>
            <a:normAutofit/>
          </a:bodyPr>
          <a:lstStyle/>
          <a:p>
            <a:r>
              <a:rPr lang="fr-FR" sz="4800" dirty="0">
                <a:solidFill>
                  <a:schemeClr val="bg1"/>
                </a:solidFill>
              </a:rPr>
              <a:t>Diagramme de séquence admin</a:t>
            </a:r>
          </a:p>
        </p:txBody>
      </p:sp>
      <p:pic>
        <p:nvPicPr>
          <p:cNvPr id="5" name="Picture 4">
            <a:extLst>
              <a:ext uri="{FF2B5EF4-FFF2-40B4-BE49-F238E27FC236}">
                <a16:creationId xmlns:a16="http://schemas.microsoft.com/office/drawing/2014/main" id="{2AF92DF2-D17C-5767-6C51-FB54BD05784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
            <a:ext cx="10177048" cy="11163301"/>
          </a:xfrm>
          <a:prstGeom prst="rect">
            <a:avLst/>
          </a:prstGeom>
        </p:spPr>
      </p:pic>
    </p:spTree>
    <p:extLst>
      <p:ext uri="{BB962C8B-B14F-4D97-AF65-F5344CB8AC3E}">
        <p14:creationId xmlns:p14="http://schemas.microsoft.com/office/powerpoint/2010/main" val="26889343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100000">
              <a:srgbClr val="008080"/>
            </a:gs>
            <a:gs pos="15000">
              <a:srgbClr val="000000">
                <a:alpha val="100000"/>
              </a:srgbClr>
            </a:gs>
          </a:gsLst>
          <a:lin ang="2700000" scaled="0"/>
        </a:gradFill>
        <a:effectLst/>
      </p:bgPr>
    </p:bg>
    <p:spTree>
      <p:nvGrpSpPr>
        <p:cNvPr id="1" name="">
          <a:extLst>
            <a:ext uri="{FF2B5EF4-FFF2-40B4-BE49-F238E27FC236}">
              <a16:creationId xmlns:a16="http://schemas.microsoft.com/office/drawing/2014/main" id="{E75202CD-0201-6D44-84BE-BF1B6D36C0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F424E4-3372-21EB-B5B2-BD07BA51BE94}"/>
              </a:ext>
            </a:extLst>
          </p:cNvPr>
          <p:cNvSpPr>
            <a:spLocks noGrp="1"/>
          </p:cNvSpPr>
          <p:nvPr>
            <p:ph type="ctrTitle"/>
          </p:nvPr>
        </p:nvSpPr>
        <p:spPr>
          <a:xfrm>
            <a:off x="-533400" y="3543300"/>
            <a:ext cx="5943600" cy="1785711"/>
          </a:xfrm>
        </p:spPr>
        <p:txBody>
          <a:bodyPr>
            <a:normAutofit/>
          </a:bodyPr>
          <a:lstStyle/>
          <a:p>
            <a:r>
              <a:rPr lang="fr-FR" sz="4800" dirty="0">
                <a:solidFill>
                  <a:schemeClr val="bg1"/>
                </a:solidFill>
              </a:rPr>
              <a:t>Diagramme de séquence client</a:t>
            </a:r>
          </a:p>
        </p:txBody>
      </p:sp>
      <p:pic>
        <p:nvPicPr>
          <p:cNvPr id="5" name="Picture 4">
            <a:extLst>
              <a:ext uri="{FF2B5EF4-FFF2-40B4-BE49-F238E27FC236}">
                <a16:creationId xmlns:a16="http://schemas.microsoft.com/office/drawing/2014/main" id="{2F74DEA2-0315-5E5A-A7C4-49B3C674EBB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029200" y="-342900"/>
            <a:ext cx="12192000" cy="11201400"/>
          </a:xfrm>
          <a:prstGeom prst="rect">
            <a:avLst/>
          </a:prstGeom>
        </p:spPr>
      </p:pic>
    </p:spTree>
    <p:extLst>
      <p:ext uri="{BB962C8B-B14F-4D97-AF65-F5344CB8AC3E}">
        <p14:creationId xmlns:p14="http://schemas.microsoft.com/office/powerpoint/2010/main" val="13891035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100000">
              <a:srgbClr val="008080"/>
            </a:gs>
            <a:gs pos="15000">
              <a:srgbClr val="000000">
                <a:alpha val="100000"/>
              </a:srgbClr>
            </a:gs>
          </a:gsLst>
          <a:lin ang="2700000" scaled="0"/>
        </a:gradFill>
        <a:effectLst/>
      </p:bgPr>
    </p:bg>
    <p:spTree>
      <p:nvGrpSpPr>
        <p:cNvPr id="1" name="">
          <a:extLst>
            <a:ext uri="{FF2B5EF4-FFF2-40B4-BE49-F238E27FC236}">
              <a16:creationId xmlns:a16="http://schemas.microsoft.com/office/drawing/2014/main" id="{55650023-8D52-E6F6-EB54-29859BD2E8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BCC8BC-B01F-0AF2-A5E1-EA8BF431DA70}"/>
              </a:ext>
            </a:extLst>
          </p:cNvPr>
          <p:cNvSpPr>
            <a:spLocks noGrp="1"/>
          </p:cNvSpPr>
          <p:nvPr>
            <p:ph type="ctrTitle"/>
          </p:nvPr>
        </p:nvSpPr>
        <p:spPr>
          <a:xfrm>
            <a:off x="152400" y="3543300"/>
            <a:ext cx="5943600" cy="1785711"/>
          </a:xfrm>
        </p:spPr>
        <p:txBody>
          <a:bodyPr>
            <a:normAutofit/>
          </a:bodyPr>
          <a:lstStyle/>
          <a:p>
            <a:r>
              <a:rPr lang="fr-FR" sz="4800" dirty="0">
                <a:solidFill>
                  <a:schemeClr val="bg1"/>
                </a:solidFill>
              </a:rPr>
              <a:t>Diagramme de séquence provider</a:t>
            </a:r>
          </a:p>
        </p:txBody>
      </p:sp>
      <p:pic>
        <p:nvPicPr>
          <p:cNvPr id="5" name="Picture 4">
            <a:extLst>
              <a:ext uri="{FF2B5EF4-FFF2-40B4-BE49-F238E27FC236}">
                <a16:creationId xmlns:a16="http://schemas.microsoft.com/office/drawing/2014/main" id="{061A8BA9-DF29-B4FD-88B6-EA7F2B2310E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867400" y="-271689"/>
            <a:ext cx="11201400" cy="11201400"/>
          </a:xfrm>
          <a:prstGeom prst="rect">
            <a:avLst/>
          </a:prstGeom>
        </p:spPr>
      </p:pic>
    </p:spTree>
    <p:extLst>
      <p:ext uri="{BB962C8B-B14F-4D97-AF65-F5344CB8AC3E}">
        <p14:creationId xmlns:p14="http://schemas.microsoft.com/office/powerpoint/2010/main" val="22955378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100000">
              <a:srgbClr val="008080"/>
            </a:gs>
            <a:gs pos="15000">
              <a:srgbClr val="000000">
                <a:alpha val="100000"/>
              </a:srgbClr>
            </a:gs>
          </a:gsLst>
          <a:lin ang="2700000" scaled="0"/>
        </a:gradFill>
        <a:effectLst/>
      </p:bgPr>
    </p:bg>
    <p:spTree>
      <p:nvGrpSpPr>
        <p:cNvPr id="1" name="">
          <a:extLst>
            <a:ext uri="{FF2B5EF4-FFF2-40B4-BE49-F238E27FC236}">
              <a16:creationId xmlns:a16="http://schemas.microsoft.com/office/drawing/2014/main" id="{54B8E063-DCB7-08A3-2623-0AC384493F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0BE9A8-AC32-1BEA-C2D8-788F45413C79}"/>
              </a:ext>
            </a:extLst>
          </p:cNvPr>
          <p:cNvSpPr>
            <a:spLocks noGrp="1"/>
          </p:cNvSpPr>
          <p:nvPr>
            <p:ph type="ctrTitle"/>
          </p:nvPr>
        </p:nvSpPr>
        <p:spPr>
          <a:xfrm>
            <a:off x="152400" y="3543300"/>
            <a:ext cx="5943600" cy="1785711"/>
          </a:xfrm>
        </p:spPr>
        <p:txBody>
          <a:bodyPr>
            <a:normAutofit/>
          </a:bodyPr>
          <a:lstStyle/>
          <a:p>
            <a:r>
              <a:rPr lang="fr-FR" sz="4800" dirty="0">
                <a:solidFill>
                  <a:schemeClr val="bg1"/>
                </a:solidFill>
              </a:rPr>
              <a:t>Diagramme d’activité</a:t>
            </a:r>
          </a:p>
        </p:txBody>
      </p:sp>
      <p:pic>
        <p:nvPicPr>
          <p:cNvPr id="5" name="Picture 4">
            <a:extLst>
              <a:ext uri="{FF2B5EF4-FFF2-40B4-BE49-F238E27FC236}">
                <a16:creationId xmlns:a16="http://schemas.microsoft.com/office/drawing/2014/main" id="{9F0716C0-C41F-6195-E1A1-D38DE72A46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867400" y="-1"/>
            <a:ext cx="10121869" cy="10287001"/>
          </a:xfrm>
          <a:prstGeom prst="rect">
            <a:avLst/>
          </a:prstGeom>
        </p:spPr>
      </p:pic>
    </p:spTree>
    <p:extLst>
      <p:ext uri="{BB962C8B-B14F-4D97-AF65-F5344CB8AC3E}">
        <p14:creationId xmlns:p14="http://schemas.microsoft.com/office/powerpoint/2010/main" val="2535532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100000">
              <a:srgbClr val="008080"/>
            </a:gs>
            <a:gs pos="0">
              <a:srgbClr val="000000">
                <a:alpha val="100000"/>
              </a:srgbClr>
            </a:gs>
          </a:gsLst>
          <a:lin ang="2700000" scaled="0"/>
        </a:gradFill>
        <a:effectLst/>
      </p:bgPr>
    </p:bg>
    <p:spTree>
      <p:nvGrpSpPr>
        <p:cNvPr id="1" name="Shape 264">
          <a:extLst>
            <a:ext uri="{FF2B5EF4-FFF2-40B4-BE49-F238E27FC236}">
              <a16:creationId xmlns:a16="http://schemas.microsoft.com/office/drawing/2014/main" id="{AD0A77EE-EAB5-565C-B4F0-8BFE00545FF4}"/>
            </a:ext>
          </a:extLst>
        </p:cNvPr>
        <p:cNvGrpSpPr/>
        <p:nvPr/>
      </p:nvGrpSpPr>
      <p:grpSpPr>
        <a:xfrm>
          <a:off x="0" y="0"/>
          <a:ext cx="0" cy="0"/>
          <a:chOff x="0" y="0"/>
          <a:chExt cx="0" cy="0"/>
        </a:xfrm>
      </p:grpSpPr>
      <p:grpSp>
        <p:nvGrpSpPr>
          <p:cNvPr id="265" name="Google Shape;265;p31">
            <a:extLst>
              <a:ext uri="{FF2B5EF4-FFF2-40B4-BE49-F238E27FC236}">
                <a16:creationId xmlns:a16="http://schemas.microsoft.com/office/drawing/2014/main" id="{25B199D4-47ED-F204-2F91-789A9ABC6995}"/>
              </a:ext>
            </a:extLst>
          </p:cNvPr>
          <p:cNvGrpSpPr/>
          <p:nvPr/>
        </p:nvGrpSpPr>
        <p:grpSpPr>
          <a:xfrm>
            <a:off x="1545050" y="1453250"/>
            <a:ext cx="13156200" cy="6876600"/>
            <a:chOff x="772525" y="726625"/>
            <a:chExt cx="6578100" cy="3438300"/>
          </a:xfrm>
          <a:gradFill>
            <a:gsLst>
              <a:gs pos="0">
                <a:srgbClr val="008080"/>
              </a:gs>
              <a:gs pos="100000">
                <a:srgbClr val="000000">
                  <a:alpha val="100000"/>
                </a:srgbClr>
              </a:gs>
            </a:gsLst>
            <a:lin ang="2700000" scaled="0"/>
          </a:gradFill>
        </p:grpSpPr>
        <p:sp>
          <p:nvSpPr>
            <p:cNvPr id="266" name="Google Shape;266;p31">
              <a:extLst>
                <a:ext uri="{FF2B5EF4-FFF2-40B4-BE49-F238E27FC236}">
                  <a16:creationId xmlns:a16="http://schemas.microsoft.com/office/drawing/2014/main" id="{B26413FF-F831-5956-02E8-24A7C78A1149}"/>
                </a:ext>
              </a:extLst>
            </p:cNvPr>
            <p:cNvSpPr/>
            <p:nvPr/>
          </p:nvSpPr>
          <p:spPr>
            <a:xfrm>
              <a:off x="772525" y="726625"/>
              <a:ext cx="6578100" cy="3438300"/>
            </a:xfrm>
            <a:prstGeom prst="rect">
              <a:avLst/>
            </a:prstGeom>
            <a:grp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dirty="0"/>
            </a:p>
          </p:txBody>
        </p:sp>
        <p:sp>
          <p:nvSpPr>
            <p:cNvPr id="267" name="Google Shape;267;p31">
              <a:extLst>
                <a:ext uri="{FF2B5EF4-FFF2-40B4-BE49-F238E27FC236}">
                  <a16:creationId xmlns:a16="http://schemas.microsoft.com/office/drawing/2014/main" id="{87176B4A-84A1-D680-BA2B-29226DC1C805}"/>
                </a:ext>
              </a:extLst>
            </p:cNvPr>
            <p:cNvSpPr/>
            <p:nvPr/>
          </p:nvSpPr>
          <p:spPr>
            <a:xfrm>
              <a:off x="772525" y="726625"/>
              <a:ext cx="6578100" cy="255300"/>
            </a:xfrm>
            <a:prstGeom prst="rect">
              <a:avLst/>
            </a:prstGeom>
            <a:grp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grpSp>
        <p:nvGrpSpPr>
          <p:cNvPr id="268" name="Google Shape;268;p31">
            <a:extLst>
              <a:ext uri="{FF2B5EF4-FFF2-40B4-BE49-F238E27FC236}">
                <a16:creationId xmlns:a16="http://schemas.microsoft.com/office/drawing/2014/main" id="{ABFFC2F7-F016-B31B-445B-67894877DD06}"/>
              </a:ext>
            </a:extLst>
          </p:cNvPr>
          <p:cNvGrpSpPr/>
          <p:nvPr/>
        </p:nvGrpSpPr>
        <p:grpSpPr>
          <a:xfrm>
            <a:off x="7987200" y="6882950"/>
            <a:ext cx="4239496" cy="2254800"/>
            <a:chOff x="4924170" y="3441525"/>
            <a:chExt cx="3447305" cy="1127400"/>
          </a:xfrm>
        </p:grpSpPr>
        <p:sp>
          <p:nvSpPr>
            <p:cNvPr id="269" name="Google Shape;269;p31">
              <a:extLst>
                <a:ext uri="{FF2B5EF4-FFF2-40B4-BE49-F238E27FC236}">
                  <a16:creationId xmlns:a16="http://schemas.microsoft.com/office/drawing/2014/main" id="{491FDD77-59E7-F18C-4B3B-EF89A8504AB7}"/>
                </a:ext>
              </a:extLst>
            </p:cNvPr>
            <p:cNvSpPr/>
            <p:nvPr/>
          </p:nvSpPr>
          <p:spPr>
            <a:xfrm>
              <a:off x="4924170" y="3441525"/>
              <a:ext cx="3447300" cy="1127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270" name="Google Shape;270;p31">
              <a:extLst>
                <a:ext uri="{FF2B5EF4-FFF2-40B4-BE49-F238E27FC236}">
                  <a16:creationId xmlns:a16="http://schemas.microsoft.com/office/drawing/2014/main" id="{42B27516-E319-7E91-AE1F-4A271A039326}"/>
                </a:ext>
              </a:extLst>
            </p:cNvPr>
            <p:cNvSpPr/>
            <p:nvPr/>
          </p:nvSpPr>
          <p:spPr>
            <a:xfrm>
              <a:off x="4924175" y="3441525"/>
              <a:ext cx="34473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grpSp>
        <p:nvGrpSpPr>
          <p:cNvPr id="271" name="Google Shape;271;p31">
            <a:extLst>
              <a:ext uri="{FF2B5EF4-FFF2-40B4-BE49-F238E27FC236}">
                <a16:creationId xmlns:a16="http://schemas.microsoft.com/office/drawing/2014/main" id="{1917497B-5A28-8567-BFA9-4A33D6599E9E}"/>
              </a:ext>
            </a:extLst>
          </p:cNvPr>
          <p:cNvGrpSpPr/>
          <p:nvPr/>
        </p:nvGrpSpPr>
        <p:grpSpPr>
          <a:xfrm>
            <a:off x="10844550" y="2604750"/>
            <a:ext cx="5121400" cy="3905680"/>
            <a:chOff x="-227375" y="1029588"/>
            <a:chExt cx="4718446" cy="4667400"/>
          </a:xfrm>
          <a:gradFill>
            <a:gsLst>
              <a:gs pos="0">
                <a:srgbClr val="008080"/>
              </a:gs>
              <a:gs pos="100000">
                <a:srgbClr val="000000">
                  <a:alpha val="100000"/>
                </a:srgbClr>
              </a:gs>
            </a:gsLst>
            <a:lin ang="2700000" scaled="0"/>
          </a:gradFill>
        </p:grpSpPr>
        <p:sp>
          <p:nvSpPr>
            <p:cNvPr id="272" name="Google Shape;272;p31">
              <a:extLst>
                <a:ext uri="{FF2B5EF4-FFF2-40B4-BE49-F238E27FC236}">
                  <a16:creationId xmlns:a16="http://schemas.microsoft.com/office/drawing/2014/main" id="{6A199D9A-987F-9463-11E0-BA9F449DFEED}"/>
                </a:ext>
              </a:extLst>
            </p:cNvPr>
            <p:cNvSpPr/>
            <p:nvPr/>
          </p:nvSpPr>
          <p:spPr>
            <a:xfrm>
              <a:off x="-227375" y="1029588"/>
              <a:ext cx="4718400" cy="4667400"/>
            </a:xfrm>
            <a:prstGeom prst="rect">
              <a:avLst/>
            </a:prstGeom>
            <a:grp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273" name="Google Shape;273;p31">
              <a:extLst>
                <a:ext uri="{FF2B5EF4-FFF2-40B4-BE49-F238E27FC236}">
                  <a16:creationId xmlns:a16="http://schemas.microsoft.com/office/drawing/2014/main" id="{713FFF9F-7851-C8CB-AA66-0F3A9212AB31}"/>
                </a:ext>
              </a:extLst>
            </p:cNvPr>
            <p:cNvSpPr/>
            <p:nvPr/>
          </p:nvSpPr>
          <p:spPr>
            <a:xfrm>
              <a:off x="-227329" y="1029588"/>
              <a:ext cx="4718400" cy="610200"/>
            </a:xfrm>
            <a:prstGeom prst="rect">
              <a:avLst/>
            </a:prstGeom>
            <a:grp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sp>
        <p:nvSpPr>
          <p:cNvPr id="274" name="Google Shape;274;p31">
            <a:extLst>
              <a:ext uri="{FF2B5EF4-FFF2-40B4-BE49-F238E27FC236}">
                <a16:creationId xmlns:a16="http://schemas.microsoft.com/office/drawing/2014/main" id="{2A9286A5-8024-883C-F3D2-DEE612BFDE2A}"/>
              </a:ext>
            </a:extLst>
          </p:cNvPr>
          <p:cNvSpPr txBox="1">
            <a:spLocks noGrp="1"/>
          </p:cNvSpPr>
          <p:nvPr>
            <p:ph type="title"/>
          </p:nvPr>
        </p:nvSpPr>
        <p:spPr>
          <a:xfrm>
            <a:off x="1545000" y="3075878"/>
            <a:ext cx="10681688" cy="3434552"/>
          </a:xfrm>
          <a:prstGeom prst="rect">
            <a:avLst/>
          </a:prstGeom>
        </p:spPr>
        <p:txBody>
          <a:bodyPr spcFirstLastPara="1" vert="horz" wrap="square" lIns="182850" tIns="182850" rIns="182850" bIns="182850" rtlCol="0" anchor="t" anchorCtr="0">
            <a:noAutofit/>
          </a:bodyPr>
          <a:lstStyle/>
          <a:p>
            <a:r>
              <a:rPr lang="en" dirty="0">
                <a:solidFill>
                  <a:schemeClr val="lt2"/>
                </a:solidFill>
                <a:latin typeface="Quantico"/>
                <a:ea typeface="Quantico"/>
                <a:cs typeface="Quantico"/>
                <a:sym typeface="Quantico"/>
              </a:rPr>
              <a:t>Réalisation&lt;/&gt;</a:t>
            </a:r>
            <a:br>
              <a:rPr lang="en" dirty="0">
                <a:solidFill>
                  <a:schemeClr val="lt2"/>
                </a:solidFill>
              </a:rPr>
            </a:br>
            <a:endParaRPr dirty="0"/>
          </a:p>
        </p:txBody>
      </p:sp>
      <p:sp>
        <p:nvSpPr>
          <p:cNvPr id="279" name="Google Shape;279;p31">
            <a:extLst>
              <a:ext uri="{FF2B5EF4-FFF2-40B4-BE49-F238E27FC236}">
                <a16:creationId xmlns:a16="http://schemas.microsoft.com/office/drawing/2014/main" id="{404563E2-196B-3B47-85F2-2A6A3AD64330}"/>
              </a:ext>
            </a:extLst>
          </p:cNvPr>
          <p:cNvSpPr txBox="1"/>
          <p:nvPr/>
        </p:nvSpPr>
        <p:spPr>
          <a:xfrm>
            <a:off x="8890164" y="7521750"/>
            <a:ext cx="2433600" cy="1492200"/>
          </a:xfrm>
          <a:prstGeom prst="rect">
            <a:avLst/>
          </a:prstGeom>
          <a:noFill/>
          <a:ln>
            <a:noFill/>
          </a:ln>
        </p:spPr>
        <p:txBody>
          <a:bodyPr spcFirstLastPara="1" wrap="square" lIns="182850" tIns="182850" rIns="182850" bIns="182850" anchor="t" anchorCtr="0">
            <a:noAutofit/>
          </a:bodyPr>
          <a:lstStyle/>
          <a:p>
            <a:pPr algn="ctr">
              <a:lnSpc>
                <a:spcPct val="90000"/>
              </a:lnSpc>
            </a:pPr>
            <a:endParaRPr sz="7200" dirty="0">
              <a:solidFill>
                <a:schemeClr val="accent1"/>
              </a:solidFill>
            </a:endParaRPr>
          </a:p>
        </p:txBody>
      </p:sp>
      <p:pic>
        <p:nvPicPr>
          <p:cNvPr id="2" name="Image 1">
            <a:extLst>
              <a:ext uri="{FF2B5EF4-FFF2-40B4-BE49-F238E27FC236}">
                <a16:creationId xmlns:a16="http://schemas.microsoft.com/office/drawing/2014/main" id="{88897850-0104-FE25-25B2-828CF2F765ED}"/>
              </a:ext>
            </a:extLst>
          </p:cNvPr>
          <p:cNvPicPr>
            <a:picLocks noChangeAspect="1"/>
          </p:cNvPicPr>
          <p:nvPr/>
        </p:nvPicPr>
        <p:blipFill>
          <a:blip r:embed="rId3"/>
          <a:stretch>
            <a:fillRect/>
          </a:stretch>
        </p:blipFill>
        <p:spPr>
          <a:xfrm>
            <a:off x="7987195" y="6894966"/>
            <a:ext cx="4239494" cy="2242784"/>
          </a:xfrm>
          <a:prstGeom prst="rect">
            <a:avLst/>
          </a:prstGeom>
        </p:spPr>
      </p:pic>
      <p:sp>
        <p:nvSpPr>
          <p:cNvPr id="3" name="Rectangle 2">
            <a:extLst>
              <a:ext uri="{FF2B5EF4-FFF2-40B4-BE49-F238E27FC236}">
                <a16:creationId xmlns:a16="http://schemas.microsoft.com/office/drawing/2014/main" id="{C08DC0E4-68AE-6E34-0048-F31F26ABDA8E}"/>
              </a:ext>
            </a:extLst>
          </p:cNvPr>
          <p:cNvSpPr/>
          <p:nvPr/>
        </p:nvSpPr>
        <p:spPr>
          <a:xfrm>
            <a:off x="-76200" y="0"/>
            <a:ext cx="18364200" cy="876300"/>
          </a:xfrm>
          <a:prstGeom prst="rect">
            <a:avLst/>
          </a:prstGeom>
          <a:gradFill>
            <a:gsLst>
              <a:gs pos="100000">
                <a:srgbClr val="008080"/>
              </a:gs>
              <a:gs pos="0">
                <a:srgbClr val="000000">
                  <a:alpha val="100000"/>
                </a:srgbClr>
              </a:gs>
            </a:gsLst>
            <a:lin ang="270000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mc:Choice xmlns:pslz="http://schemas.microsoft.com/office/powerpoint/2016/slidezoom" Requires="pslz">
          <p:graphicFrame>
            <p:nvGraphicFramePr>
              <p:cNvPr id="5" name="Slide Zoom 4">
                <a:extLst>
                  <a:ext uri="{FF2B5EF4-FFF2-40B4-BE49-F238E27FC236}">
                    <a16:creationId xmlns:a16="http://schemas.microsoft.com/office/drawing/2014/main" id="{23427D49-F48C-B600-CE76-AC416E18DC52}"/>
                  </a:ext>
                </a:extLst>
              </p:cNvPr>
              <p:cNvGraphicFramePr>
                <a:graphicFrameLocks noChangeAspect="1"/>
              </p:cNvGraphicFramePr>
              <p:nvPr>
                <p:extLst>
                  <p:ext uri="{D42A27DB-BD31-4B8C-83A1-F6EECF244321}">
                    <p14:modId xmlns:p14="http://schemas.microsoft.com/office/powerpoint/2010/main" val="3635504403"/>
                  </p:ext>
                </p:extLst>
              </p:nvPr>
            </p:nvGraphicFramePr>
            <p:xfrm>
              <a:off x="12039600" y="3374900"/>
              <a:ext cx="2571750" cy="2571750"/>
            </p:xfrm>
            <a:graphic>
              <a:graphicData uri="http://schemas.microsoft.com/office/powerpoint/2016/slidezoom">
                <pslz:sldZm>
                  <pslz:sldZmObj sldId="549" cId="3212419505">
                    <pslz:zmPr id="{6C5616C0-6506-489E-89A2-A5DBC30BC056}" returnToParent="0" imageType="cover" transitionDur="1000">
                      <p166:blipFill xmlns:p166="http://schemas.microsoft.com/office/powerpoint/2016/6/main">
                        <a:blip r:embed="rId4">
                          <a:extLst>
                            <a:ext uri="{96DAC541-7B7A-43D3-8B79-37D633B846F1}">
                              <asvg:svgBlip xmlns:asvg="http://schemas.microsoft.com/office/drawing/2016/SVG/main" r:embed="rId5"/>
                            </a:ext>
                          </a:extLst>
                        </a:blip>
                        <a:stretch>
                          <a:fillRect/>
                        </a:stretch>
                      </p166:blipFill>
                      <p166:spPr xmlns:p166="http://schemas.microsoft.com/office/powerpoint/2016/6/main">
                        <a:xfrm>
                          <a:off x="0" y="0"/>
                          <a:ext cx="2571750" cy="2571750"/>
                        </a:xfrm>
                        <a:prstGeom prst="rect">
                          <a:avLst/>
                        </a:prstGeom>
                        <a:ln w="3175">
                          <a:solidFill>
                            <a:prstClr val="ltGray"/>
                          </a:solidFill>
                        </a:ln>
                      </p166:spPr>
                    </pslz:zmPr>
                  </pslz:sldZmObj>
                </pslz:sldZm>
              </a:graphicData>
            </a:graphic>
          </p:graphicFrame>
        </mc:Choice>
        <mc:Fallback>
          <p:pic>
            <p:nvPicPr>
              <p:cNvPr id="5" name="Slide Zoom 4">
                <a:hlinkClick r:id="rId6" action="ppaction://hlinksldjump"/>
                <a:extLst>
                  <a:ext uri="{FF2B5EF4-FFF2-40B4-BE49-F238E27FC236}">
                    <a16:creationId xmlns:a16="http://schemas.microsoft.com/office/drawing/2014/main" id="{23427D49-F48C-B600-CE76-AC416E18DC52}"/>
                  </a:ext>
                </a:extLst>
              </p:cNvPr>
              <p:cNvPicPr>
                <a:picLocks noGrp="1" noRot="1" noChangeAspect="1" noMove="1" noResize="1" noEditPoints="1" noAdjustHandles="1" noChangeArrowheads="1" noChangeShapeType="1"/>
              </p:cNvPicPr>
              <p:nvPr/>
            </p:nvPicPr>
            <p:blipFill>
              <a:blip r:embed="rId4">
                <a:extLst>
                  <a:ext uri="{96DAC541-7B7A-43D3-8B79-37D633B846F1}">
                    <asvg:svgBlip xmlns:asvg="http://schemas.microsoft.com/office/drawing/2016/SVG/main" r:embed="rId5"/>
                  </a:ext>
                </a:extLst>
              </a:blip>
              <a:stretch>
                <a:fillRect/>
              </a:stretch>
            </p:blipFill>
            <p:spPr>
              <a:xfrm>
                <a:off x="12039600" y="3374900"/>
                <a:ext cx="2571750" cy="2571750"/>
              </a:xfrm>
              <a:prstGeom prst="rect">
                <a:avLst/>
              </a:prstGeom>
              <a:ln w="3175">
                <a:solidFill>
                  <a:prstClr val="ltGray"/>
                </a:solidFill>
              </a:ln>
            </p:spPr>
          </p:pic>
        </mc:Fallback>
      </mc:AlternateContent>
    </p:spTree>
    <p:extLst>
      <p:ext uri="{BB962C8B-B14F-4D97-AF65-F5344CB8AC3E}">
        <p14:creationId xmlns:p14="http://schemas.microsoft.com/office/powerpoint/2010/main" val="39632433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100000">
              <a:srgbClr val="008080"/>
            </a:gs>
            <a:gs pos="15000">
              <a:srgbClr val="000000">
                <a:alpha val="100000"/>
              </a:srgbClr>
            </a:gs>
          </a:gsLst>
          <a:lin ang="2700000" scaled="0"/>
        </a:gradFill>
        <a:effectLst/>
      </p:bgPr>
    </p:bg>
    <p:spTree>
      <p:nvGrpSpPr>
        <p:cNvPr id="1" name="">
          <a:extLst>
            <a:ext uri="{FF2B5EF4-FFF2-40B4-BE49-F238E27FC236}">
              <a16:creationId xmlns:a16="http://schemas.microsoft.com/office/drawing/2014/main" id="{F644EF4E-872E-630F-7F45-95D95B9730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2533B9-B2CB-250F-8689-D9CED28D222F}"/>
              </a:ext>
            </a:extLst>
          </p:cNvPr>
          <p:cNvSpPr>
            <a:spLocks noGrp="1"/>
          </p:cNvSpPr>
          <p:nvPr>
            <p:ph type="ctrTitle"/>
          </p:nvPr>
        </p:nvSpPr>
        <p:spPr>
          <a:xfrm>
            <a:off x="3352800" y="0"/>
            <a:ext cx="11201400" cy="1785711"/>
          </a:xfrm>
        </p:spPr>
        <p:txBody>
          <a:bodyPr>
            <a:normAutofit/>
          </a:bodyPr>
          <a:lstStyle/>
          <a:p>
            <a:r>
              <a:rPr lang="fr-FR" sz="6000" dirty="0">
                <a:solidFill>
                  <a:schemeClr val="bg1"/>
                </a:solidFill>
              </a:rPr>
              <a:t>Réalisation technique</a:t>
            </a:r>
          </a:p>
        </p:txBody>
      </p:sp>
      <p:pic>
        <p:nvPicPr>
          <p:cNvPr id="7" name="Picture 6">
            <a:extLst>
              <a:ext uri="{FF2B5EF4-FFF2-40B4-BE49-F238E27FC236}">
                <a16:creationId xmlns:a16="http://schemas.microsoft.com/office/drawing/2014/main" id="{A2182E90-BCBF-CF8E-E243-A37BFBF9D5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100" y="1325880"/>
            <a:ext cx="15925800" cy="8953500"/>
          </a:xfrm>
          <a:prstGeom prst="rect">
            <a:avLst/>
          </a:prstGeom>
        </p:spPr>
      </p:pic>
    </p:spTree>
    <p:extLst>
      <p:ext uri="{BB962C8B-B14F-4D97-AF65-F5344CB8AC3E}">
        <p14:creationId xmlns:p14="http://schemas.microsoft.com/office/powerpoint/2010/main" val="32124195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Group 95">
            <a:extLst>
              <a:ext uri="{FF2B5EF4-FFF2-40B4-BE49-F238E27FC236}">
                <a16:creationId xmlns:a16="http://schemas.microsoft.com/office/drawing/2014/main" id="{BB63355B-2F12-4DB6-B5C0-0AA7ACF30BD1}"/>
              </a:ext>
            </a:extLst>
          </p:cNvPr>
          <p:cNvGrpSpPr/>
          <p:nvPr/>
        </p:nvGrpSpPr>
        <p:grpSpPr>
          <a:xfrm>
            <a:off x="7503864" y="0"/>
            <a:ext cx="10784136" cy="1910810"/>
            <a:chOff x="5064132" y="0"/>
            <a:chExt cx="7127867" cy="1273873"/>
          </a:xfrm>
          <a:solidFill>
            <a:srgbClr val="002060"/>
          </a:solidFill>
        </p:grpSpPr>
        <p:sp>
          <p:nvSpPr>
            <p:cNvPr id="50" name="Freeform: Shape 49">
              <a:extLst>
                <a:ext uri="{FF2B5EF4-FFF2-40B4-BE49-F238E27FC236}">
                  <a16:creationId xmlns:a16="http://schemas.microsoft.com/office/drawing/2014/main" id="{5A9A111B-FA00-4A2F-B611-6AA32C985EC5}"/>
                </a:ext>
              </a:extLst>
            </p:cNvPr>
            <p:cNvSpPr/>
            <p:nvPr/>
          </p:nvSpPr>
          <p:spPr>
            <a:xfrm>
              <a:off x="5064132" y="0"/>
              <a:ext cx="7127867" cy="1273873"/>
            </a:xfrm>
            <a:custGeom>
              <a:avLst/>
              <a:gdLst>
                <a:gd name="connsiteX0" fmla="*/ 0 w 7216711"/>
                <a:gd name="connsiteY0" fmla="*/ 0 h 1273873"/>
                <a:gd name="connsiteX1" fmla="*/ 7216712 w 7216711"/>
                <a:gd name="connsiteY1" fmla="*/ 0 h 1273873"/>
                <a:gd name="connsiteX2" fmla="*/ 7216712 w 7216711"/>
                <a:gd name="connsiteY2" fmla="*/ 1273874 h 1273873"/>
                <a:gd name="connsiteX3" fmla="*/ 0 w 7216711"/>
                <a:gd name="connsiteY3" fmla="*/ 1273874 h 1273873"/>
              </a:gdLst>
              <a:ahLst/>
              <a:cxnLst>
                <a:cxn ang="0">
                  <a:pos x="connsiteX0" y="connsiteY0"/>
                </a:cxn>
                <a:cxn ang="0">
                  <a:pos x="connsiteX1" y="connsiteY1"/>
                </a:cxn>
                <a:cxn ang="0">
                  <a:pos x="connsiteX2" y="connsiteY2"/>
                </a:cxn>
                <a:cxn ang="0">
                  <a:pos x="connsiteX3" y="connsiteY3"/>
                </a:cxn>
              </a:cxnLst>
              <a:rect l="l" t="t" r="r" b="b"/>
              <a:pathLst>
                <a:path w="7216711" h="1273873">
                  <a:moveTo>
                    <a:pt x="0" y="0"/>
                  </a:moveTo>
                  <a:lnTo>
                    <a:pt x="7216712" y="0"/>
                  </a:lnTo>
                  <a:lnTo>
                    <a:pt x="7216712" y="1273874"/>
                  </a:lnTo>
                  <a:lnTo>
                    <a:pt x="0" y="1273874"/>
                  </a:lnTo>
                  <a:close/>
                </a:path>
              </a:pathLst>
            </a:custGeom>
            <a:solidFill>
              <a:schemeClr val="tx1">
                <a:lumMod val="10000"/>
              </a:schemeClr>
            </a:solidFill>
            <a:ln w="9525" cap="flat">
              <a:noFill/>
              <a:prstDash val="solid"/>
              <a:miter/>
            </a:ln>
          </p:spPr>
          <p:txBody>
            <a:bodyPr rtlCol="0" anchor="ctr"/>
            <a:lstStyle/>
            <a:p>
              <a:endParaRPr lang="en-US" sz="2100" dirty="0">
                <a:solidFill>
                  <a:prstClr val="black"/>
                </a:solidFill>
                <a:latin typeface="Montserrat"/>
              </a:endParaRPr>
            </a:p>
          </p:txBody>
        </p:sp>
        <p:sp>
          <p:nvSpPr>
            <p:cNvPr id="51" name="TextBox 50">
              <a:extLst>
                <a:ext uri="{FF2B5EF4-FFF2-40B4-BE49-F238E27FC236}">
                  <a16:creationId xmlns:a16="http://schemas.microsoft.com/office/drawing/2014/main" id="{2027B4F7-68A3-491B-8928-B067CA7FECCD}"/>
                </a:ext>
              </a:extLst>
            </p:cNvPr>
            <p:cNvSpPr txBox="1"/>
            <p:nvPr/>
          </p:nvSpPr>
          <p:spPr>
            <a:xfrm>
              <a:off x="5198511" y="415734"/>
              <a:ext cx="6859108" cy="410369"/>
            </a:xfrm>
            <a:prstGeom prst="rect">
              <a:avLst/>
            </a:prstGeom>
            <a:gradFill>
              <a:gsLst>
                <a:gs pos="100000">
                  <a:srgbClr val="008080"/>
                </a:gs>
                <a:gs pos="15000">
                  <a:srgbClr val="000000">
                    <a:alpha val="100000"/>
                  </a:srgbClr>
                </a:gs>
              </a:gsLst>
              <a:lin ang="2700000" scaled="0"/>
            </a:gradFill>
          </p:spPr>
          <p:txBody>
            <a:bodyPr wrap="square" rtlCol="0">
              <a:spAutoFit/>
            </a:bodyPr>
            <a:lstStyle/>
            <a:p>
              <a:r>
                <a:rPr lang="en-US" sz="3400" b="1" dirty="0" err="1">
                  <a:solidFill>
                    <a:schemeClr val="bg1"/>
                  </a:solidFill>
                  <a:latin typeface="Montserrat"/>
                  <a:cs typeface="Poppins"/>
                  <a:sym typeface="Poppins"/>
                  <a:rtl val="0"/>
                </a:rPr>
                <a:t>Projet</a:t>
              </a:r>
              <a:r>
                <a:rPr lang="en-US" sz="3400" b="1" dirty="0">
                  <a:solidFill>
                    <a:schemeClr val="bg1"/>
                  </a:solidFill>
                  <a:latin typeface="Montserrat"/>
                  <a:cs typeface="Poppins"/>
                  <a:sym typeface="Poppins"/>
                  <a:rtl val="0"/>
                </a:rPr>
                <a:t> WEB DOTNET : Services à la </a:t>
              </a:r>
              <a:r>
                <a:rPr lang="en-US" sz="3400" b="1" dirty="0" err="1">
                  <a:solidFill>
                    <a:schemeClr val="bg1"/>
                  </a:solidFill>
                  <a:latin typeface="Montserrat"/>
                  <a:cs typeface="Poppins"/>
                  <a:sym typeface="Poppins"/>
                  <a:rtl val="0"/>
                </a:rPr>
                <a:t>demande</a:t>
              </a:r>
              <a:endParaRPr lang="en-US" sz="3400" b="1" dirty="0">
                <a:solidFill>
                  <a:schemeClr val="bg1"/>
                </a:solidFill>
                <a:latin typeface="Montserrat"/>
                <a:cs typeface="Poppins"/>
                <a:sym typeface="Poppins"/>
                <a:rtl val="0"/>
              </a:endParaRPr>
            </a:p>
          </p:txBody>
        </p:sp>
      </p:grpSp>
      <p:sp>
        <p:nvSpPr>
          <p:cNvPr id="54" name="TextBox 53">
            <a:extLst>
              <a:ext uri="{FF2B5EF4-FFF2-40B4-BE49-F238E27FC236}">
                <a16:creationId xmlns:a16="http://schemas.microsoft.com/office/drawing/2014/main" id="{FC26CFB4-8F7A-4AFF-9553-E1F2BC32B237}"/>
              </a:ext>
            </a:extLst>
          </p:cNvPr>
          <p:cNvSpPr txBox="1"/>
          <p:nvPr/>
        </p:nvSpPr>
        <p:spPr>
          <a:xfrm>
            <a:off x="8024053" y="2264375"/>
            <a:ext cx="10405413" cy="1015663"/>
          </a:xfrm>
          <a:prstGeom prst="rect">
            <a:avLst/>
          </a:prstGeom>
          <a:noFill/>
        </p:spPr>
        <p:txBody>
          <a:bodyPr wrap="none" rtlCol="0">
            <a:spAutoFit/>
          </a:bodyPr>
          <a:lstStyle/>
          <a:p>
            <a:r>
              <a:rPr lang="en-US" sz="6000" spc="150" dirty="0">
                <a:solidFill>
                  <a:srgbClr val="008080"/>
                </a:solidFill>
                <a:latin typeface="Montserrat ExtraBold"/>
                <a:cs typeface="Poppins"/>
                <a:sym typeface="Poppins"/>
                <a:rtl val="0"/>
              </a:rPr>
              <a:t>Plan de la </a:t>
            </a:r>
            <a:r>
              <a:rPr lang="en-US" sz="6000" spc="150" dirty="0">
                <a:latin typeface="Montserrat ExtraBold"/>
                <a:cs typeface="Poppins"/>
                <a:sym typeface="Poppins"/>
                <a:rtl val="0"/>
              </a:rPr>
              <a:t>presentation</a:t>
            </a:r>
            <a:r>
              <a:rPr lang="en-US" sz="6000" spc="150" dirty="0">
                <a:solidFill>
                  <a:srgbClr val="FF0000"/>
                </a:solidFill>
                <a:latin typeface="Montserrat ExtraBold"/>
                <a:cs typeface="Poppins"/>
                <a:sym typeface="Poppins"/>
                <a:rtl val="0"/>
              </a:rPr>
              <a:t> </a:t>
            </a:r>
          </a:p>
        </p:txBody>
      </p:sp>
      <p:sp>
        <p:nvSpPr>
          <p:cNvPr id="60" name="TextBox 59">
            <a:extLst>
              <a:ext uri="{FF2B5EF4-FFF2-40B4-BE49-F238E27FC236}">
                <a16:creationId xmlns:a16="http://schemas.microsoft.com/office/drawing/2014/main" id="{DC8D5B25-1362-41F5-AC1B-BB7D96B959BE}"/>
              </a:ext>
            </a:extLst>
          </p:cNvPr>
          <p:cNvSpPr txBox="1"/>
          <p:nvPr/>
        </p:nvSpPr>
        <p:spPr>
          <a:xfrm>
            <a:off x="8323613" y="4387724"/>
            <a:ext cx="4131259" cy="461665"/>
          </a:xfrm>
          <a:prstGeom prst="rect">
            <a:avLst/>
          </a:prstGeom>
          <a:noFill/>
        </p:spPr>
        <p:txBody>
          <a:bodyPr wrap="none" rtlCol="0">
            <a:spAutoFit/>
          </a:bodyPr>
          <a:lstStyle/>
          <a:p>
            <a:r>
              <a:rPr lang="en-US" sz="2250" b="1" dirty="0">
                <a:solidFill>
                  <a:srgbClr val="009999"/>
                </a:solidFill>
                <a:latin typeface="Montserrat"/>
                <a:cs typeface="Poppins"/>
                <a:sym typeface="Poppins"/>
                <a:rtl val="0"/>
              </a:rPr>
              <a:t>{ </a:t>
            </a:r>
            <a:r>
              <a:rPr lang="en-US" sz="2400" b="1" dirty="0" err="1">
                <a:latin typeface="Montserrat Black" panose="00000A00000000000000" pitchFamily="2" charset="0"/>
                <a:cs typeface="Poppins"/>
                <a:sym typeface="Poppins"/>
                <a:rtl val="0"/>
              </a:rPr>
              <a:t>Intoduction</a:t>
            </a:r>
            <a:r>
              <a:rPr lang="en-US" sz="2400" b="1" dirty="0">
                <a:latin typeface="Montserrat Black" panose="00000A00000000000000" pitchFamily="2" charset="0"/>
                <a:cs typeface="Poppins"/>
                <a:sym typeface="Poppins"/>
                <a:rtl val="0"/>
              </a:rPr>
              <a:t> Générale </a:t>
            </a:r>
            <a:r>
              <a:rPr lang="en-US" sz="2250" b="1" dirty="0">
                <a:solidFill>
                  <a:srgbClr val="009999"/>
                </a:solidFill>
                <a:latin typeface="Montserrat"/>
                <a:cs typeface="Poppins"/>
                <a:sym typeface="Poppins"/>
                <a:rtl val="0"/>
              </a:rPr>
              <a:t>}</a:t>
            </a:r>
          </a:p>
        </p:txBody>
      </p:sp>
      <p:sp>
        <p:nvSpPr>
          <p:cNvPr id="64" name="TextBox 63">
            <a:extLst>
              <a:ext uri="{FF2B5EF4-FFF2-40B4-BE49-F238E27FC236}">
                <a16:creationId xmlns:a16="http://schemas.microsoft.com/office/drawing/2014/main" id="{8CDC86ED-7132-4957-B516-F677E473963C}"/>
              </a:ext>
            </a:extLst>
          </p:cNvPr>
          <p:cNvSpPr txBox="1"/>
          <p:nvPr/>
        </p:nvSpPr>
        <p:spPr>
          <a:xfrm>
            <a:off x="8323612" y="5168106"/>
            <a:ext cx="3744936" cy="461665"/>
          </a:xfrm>
          <a:prstGeom prst="rect">
            <a:avLst/>
          </a:prstGeom>
          <a:noFill/>
        </p:spPr>
        <p:txBody>
          <a:bodyPr wrap="none" rtlCol="0">
            <a:spAutoFit/>
          </a:bodyPr>
          <a:lstStyle/>
          <a:p>
            <a:r>
              <a:rPr lang="en-US" sz="2250" b="1" dirty="0">
                <a:solidFill>
                  <a:srgbClr val="009999"/>
                </a:solidFill>
                <a:latin typeface="Montserrat"/>
                <a:cs typeface="Poppins"/>
                <a:sym typeface="Poppins"/>
                <a:rtl val="0"/>
              </a:rPr>
              <a:t>{</a:t>
            </a:r>
            <a:r>
              <a:rPr lang="en-US" sz="2250" b="1" dirty="0">
                <a:latin typeface="Montserrat"/>
                <a:cs typeface="Poppins"/>
                <a:sym typeface="Poppins"/>
                <a:rtl val="0"/>
              </a:rPr>
              <a:t> </a:t>
            </a:r>
            <a:r>
              <a:rPr lang="en-US" sz="2400" b="1" dirty="0" err="1">
                <a:latin typeface="Montserrat Black" panose="00000A00000000000000" pitchFamily="2" charset="0"/>
                <a:cs typeface="Poppins"/>
                <a:sym typeface="Poppins"/>
                <a:rtl val="0"/>
              </a:rPr>
              <a:t>Contexte</a:t>
            </a:r>
            <a:r>
              <a:rPr lang="en-US" sz="2400" b="1" dirty="0">
                <a:latin typeface="Montserrat Black" panose="00000A00000000000000" pitchFamily="2" charset="0"/>
                <a:cs typeface="Poppins"/>
                <a:sym typeface="Poppins"/>
                <a:rtl val="0"/>
              </a:rPr>
              <a:t> du </a:t>
            </a:r>
            <a:r>
              <a:rPr lang="en-US" sz="2400" b="1" dirty="0" err="1">
                <a:latin typeface="Montserrat Black" panose="00000A00000000000000" pitchFamily="2" charset="0"/>
                <a:cs typeface="Poppins"/>
                <a:sym typeface="Poppins"/>
                <a:rtl val="0"/>
              </a:rPr>
              <a:t>projet</a:t>
            </a:r>
            <a:r>
              <a:rPr lang="en-US" sz="2400" b="1" dirty="0">
                <a:latin typeface="Montserrat Black" panose="00000A00000000000000" pitchFamily="2" charset="0"/>
                <a:cs typeface="Poppins"/>
                <a:sym typeface="Poppins"/>
                <a:rtl val="0"/>
              </a:rPr>
              <a:t> </a:t>
            </a:r>
            <a:r>
              <a:rPr lang="en-US" sz="2250" b="1" dirty="0">
                <a:solidFill>
                  <a:srgbClr val="009999"/>
                </a:solidFill>
                <a:latin typeface="Montserrat"/>
                <a:cs typeface="Poppins"/>
                <a:sym typeface="Poppins"/>
                <a:rtl val="0"/>
              </a:rPr>
              <a:t>}</a:t>
            </a:r>
          </a:p>
        </p:txBody>
      </p:sp>
      <p:sp>
        <p:nvSpPr>
          <p:cNvPr id="68" name="TextBox 67">
            <a:extLst>
              <a:ext uri="{FF2B5EF4-FFF2-40B4-BE49-F238E27FC236}">
                <a16:creationId xmlns:a16="http://schemas.microsoft.com/office/drawing/2014/main" id="{D113F6E5-E289-48C9-82FC-A88E6DA3E6DE}"/>
              </a:ext>
            </a:extLst>
          </p:cNvPr>
          <p:cNvSpPr txBox="1"/>
          <p:nvPr/>
        </p:nvSpPr>
        <p:spPr>
          <a:xfrm>
            <a:off x="8323612" y="5688983"/>
            <a:ext cx="8541668" cy="4778231"/>
          </a:xfrm>
          <a:prstGeom prst="rect">
            <a:avLst/>
          </a:prstGeom>
          <a:noFill/>
        </p:spPr>
        <p:txBody>
          <a:bodyPr wrap="square" rtlCol="0">
            <a:spAutoFit/>
          </a:bodyPr>
          <a:lstStyle/>
          <a:p>
            <a:endParaRPr lang="en-US" sz="2250" b="1" dirty="0">
              <a:solidFill>
                <a:srgbClr val="009999"/>
              </a:solidFill>
              <a:latin typeface="Montserrat"/>
              <a:cs typeface="Poppins"/>
              <a:sym typeface="Poppins"/>
              <a:rtl val="0"/>
            </a:endParaRPr>
          </a:p>
          <a:p>
            <a:r>
              <a:rPr lang="en-US" sz="2250" b="1" dirty="0">
                <a:solidFill>
                  <a:srgbClr val="009999"/>
                </a:solidFill>
                <a:latin typeface="Montserrat"/>
                <a:cs typeface="Poppins"/>
                <a:sym typeface="Poppins"/>
                <a:rtl val="0"/>
              </a:rPr>
              <a:t>{</a:t>
            </a:r>
            <a:r>
              <a:rPr lang="en-US" sz="2250" b="1" dirty="0">
                <a:latin typeface="Montserrat"/>
                <a:cs typeface="Poppins"/>
                <a:sym typeface="Poppins"/>
                <a:rtl val="0"/>
              </a:rPr>
              <a:t> </a:t>
            </a:r>
            <a:r>
              <a:rPr lang="en-US" sz="2400" b="1" dirty="0" err="1">
                <a:latin typeface="Montserrat Black" panose="00000A00000000000000" pitchFamily="2" charset="0"/>
                <a:cs typeface="Poppins"/>
                <a:sym typeface="Poppins"/>
                <a:rtl val="0"/>
              </a:rPr>
              <a:t>Problématique</a:t>
            </a:r>
            <a:r>
              <a:rPr lang="en-US" sz="2400" b="1" dirty="0">
                <a:latin typeface="Montserrat Black" panose="00000A00000000000000" pitchFamily="2" charset="0"/>
                <a:cs typeface="Poppins"/>
                <a:sym typeface="Poppins"/>
                <a:rtl val="0"/>
              </a:rPr>
              <a:t> et solutions </a:t>
            </a:r>
            <a:r>
              <a:rPr lang="en-US" sz="2400" b="1" dirty="0" err="1">
                <a:latin typeface="Montserrat Black" panose="00000A00000000000000" pitchFamily="2" charset="0"/>
                <a:cs typeface="Poppins"/>
                <a:sym typeface="Poppins"/>
                <a:rtl val="0"/>
              </a:rPr>
              <a:t>proposées</a:t>
            </a:r>
            <a:r>
              <a:rPr lang="en-US" sz="2400" b="1" dirty="0">
                <a:solidFill>
                  <a:srgbClr val="009999"/>
                </a:solidFill>
                <a:latin typeface="Montserrat Black" panose="00000A00000000000000" pitchFamily="2" charset="0"/>
                <a:cs typeface="Poppins"/>
                <a:sym typeface="Poppins"/>
                <a:rtl val="0"/>
              </a:rPr>
              <a:t> </a:t>
            </a:r>
            <a:r>
              <a:rPr lang="en-US" sz="2250" b="1" dirty="0">
                <a:solidFill>
                  <a:srgbClr val="009999"/>
                </a:solidFill>
                <a:latin typeface="Montserrat"/>
                <a:cs typeface="Poppins"/>
                <a:sym typeface="Poppins"/>
                <a:rtl val="0"/>
              </a:rPr>
              <a:t>}</a:t>
            </a:r>
          </a:p>
          <a:p>
            <a:endParaRPr lang="en-US" sz="2250" b="1" dirty="0">
              <a:latin typeface="Montserrat"/>
              <a:cs typeface="Poppins"/>
              <a:sym typeface="Poppins"/>
              <a:rtl val="0"/>
            </a:endParaRPr>
          </a:p>
          <a:p>
            <a:r>
              <a:rPr lang="en-US" sz="2400" b="1" dirty="0">
                <a:solidFill>
                  <a:schemeClr val="accent5"/>
                </a:solidFill>
                <a:latin typeface="Montserrat"/>
                <a:cs typeface="Poppins"/>
                <a:sym typeface="Poppins"/>
                <a:rtl val="0"/>
              </a:rPr>
              <a:t>&lt;</a:t>
            </a:r>
            <a:r>
              <a:rPr lang="fr-FR" sz="2400" b="1" dirty="0"/>
              <a:t> </a:t>
            </a:r>
            <a:r>
              <a:rPr lang="fr-FR" sz="2400" b="1" dirty="0">
                <a:latin typeface="Montserrat Black" panose="020F0502020204030204" pitchFamily="2" charset="0"/>
              </a:rPr>
              <a:t>Conception</a:t>
            </a:r>
            <a:r>
              <a:rPr lang="en-US" sz="2250" b="1" dirty="0">
                <a:solidFill>
                  <a:schemeClr val="accent5"/>
                </a:solidFill>
                <a:latin typeface="Montserrat"/>
                <a:cs typeface="Poppins"/>
                <a:sym typeface="Poppins"/>
                <a:rtl val="0"/>
              </a:rPr>
              <a:t> </a:t>
            </a:r>
            <a:r>
              <a:rPr lang="fr-FR" sz="2250" b="1" dirty="0">
                <a:solidFill>
                  <a:schemeClr val="accent5"/>
                </a:solidFill>
                <a:latin typeface="Montserrat"/>
                <a:cs typeface="Poppins"/>
                <a:sym typeface="Poppins"/>
                <a:rtl val="0"/>
              </a:rPr>
              <a:t>/&gt;</a:t>
            </a:r>
          </a:p>
          <a:p>
            <a:endParaRPr lang="fr-FR" sz="2250" b="1" dirty="0">
              <a:latin typeface="Montserrat"/>
              <a:cs typeface="Poppins"/>
              <a:sym typeface="Poppins"/>
              <a:rtl val="0"/>
            </a:endParaRPr>
          </a:p>
          <a:p>
            <a:r>
              <a:rPr lang="en-US" sz="2250" b="1" dirty="0">
                <a:solidFill>
                  <a:srgbClr val="009999"/>
                </a:solidFill>
                <a:latin typeface="Montserrat"/>
                <a:cs typeface="Poppins"/>
                <a:sym typeface="Poppins"/>
                <a:rtl val="0"/>
              </a:rPr>
              <a:t>{</a:t>
            </a:r>
            <a:r>
              <a:rPr lang="en-US" sz="2400" b="1" dirty="0">
                <a:solidFill>
                  <a:srgbClr val="009999"/>
                </a:solidFill>
                <a:latin typeface="Montserrat Black" panose="00000A00000000000000" pitchFamily="2" charset="0"/>
                <a:cs typeface="Poppins"/>
                <a:sym typeface="Poppins"/>
                <a:rtl val="0"/>
              </a:rPr>
              <a:t> </a:t>
            </a:r>
            <a:r>
              <a:rPr lang="en-US" sz="2400" b="1" dirty="0" err="1">
                <a:latin typeface="Montserrat Black" panose="00000A00000000000000" pitchFamily="2" charset="0"/>
                <a:cs typeface="Poppins"/>
                <a:sym typeface="Poppins"/>
                <a:rtl val="0"/>
              </a:rPr>
              <a:t>Réalisation</a:t>
            </a:r>
            <a:r>
              <a:rPr lang="en-US" sz="2400" b="1" dirty="0">
                <a:latin typeface="Montserrat Black" panose="00000A00000000000000" pitchFamily="2" charset="0"/>
                <a:cs typeface="Poppins"/>
                <a:sym typeface="Poppins"/>
                <a:rtl val="0"/>
              </a:rPr>
              <a:t> </a:t>
            </a:r>
            <a:r>
              <a:rPr lang="en-US" sz="2250" b="1" dirty="0">
                <a:solidFill>
                  <a:srgbClr val="009999"/>
                </a:solidFill>
                <a:latin typeface="Montserrat"/>
                <a:cs typeface="Poppins"/>
                <a:sym typeface="Poppins"/>
                <a:rtl val="0"/>
              </a:rPr>
              <a:t>}</a:t>
            </a:r>
          </a:p>
          <a:p>
            <a:endParaRPr lang="en-US" sz="2250" b="1" dirty="0">
              <a:solidFill>
                <a:srgbClr val="FF0000"/>
              </a:solidFill>
              <a:latin typeface="Montserrat"/>
              <a:cs typeface="Poppins"/>
              <a:sym typeface="Poppins"/>
              <a:rtl val="0"/>
            </a:endParaRPr>
          </a:p>
          <a:p>
            <a:r>
              <a:rPr lang="en-US" sz="2400" b="1" dirty="0">
                <a:solidFill>
                  <a:schemeClr val="accent5"/>
                </a:solidFill>
                <a:latin typeface="Montserrat"/>
                <a:cs typeface="Poppins"/>
                <a:sym typeface="Poppins"/>
                <a:rtl val="0"/>
              </a:rPr>
              <a:t>&lt;</a:t>
            </a:r>
            <a:r>
              <a:rPr lang="fr-FR" sz="2400" b="1" dirty="0"/>
              <a:t> </a:t>
            </a:r>
            <a:r>
              <a:rPr lang="fr-FR" sz="2400" b="1" dirty="0">
                <a:latin typeface="Montserrat Black" panose="00000A00000000000000" pitchFamily="2" charset="0"/>
              </a:rPr>
              <a:t>Architecture du système</a:t>
            </a:r>
            <a:r>
              <a:rPr lang="fr-FR" sz="2400" b="1" dirty="0">
                <a:solidFill>
                  <a:schemeClr val="accent5"/>
                </a:solidFill>
                <a:latin typeface="Montserrat"/>
                <a:cs typeface="Poppins"/>
                <a:sym typeface="Poppins"/>
                <a:rtl val="0"/>
              </a:rPr>
              <a:t>/&gt;</a:t>
            </a:r>
          </a:p>
          <a:p>
            <a:endParaRPr lang="fr-FR" sz="2400" b="1" dirty="0">
              <a:solidFill>
                <a:schemeClr val="accent5"/>
              </a:solidFill>
              <a:latin typeface="Montserrat"/>
              <a:cs typeface="Poppins"/>
              <a:sym typeface="Poppins"/>
              <a:rtl val="0"/>
            </a:endParaRPr>
          </a:p>
          <a:p>
            <a:r>
              <a:rPr lang="en-US" sz="2400" b="1" dirty="0">
                <a:solidFill>
                  <a:srgbClr val="009999"/>
                </a:solidFill>
                <a:latin typeface="Montserrat"/>
                <a:cs typeface="Poppins"/>
                <a:sym typeface="Poppins"/>
                <a:rtl val="0"/>
              </a:rPr>
              <a:t>{</a:t>
            </a:r>
            <a:r>
              <a:rPr lang="en-US" sz="2400" b="1" dirty="0">
                <a:latin typeface="Montserrat Black" panose="00000A00000000000000" pitchFamily="2" charset="0"/>
                <a:cs typeface="Poppins"/>
                <a:sym typeface="Poppins"/>
                <a:rtl val="0"/>
              </a:rPr>
              <a:t>Conclusion et perspectives</a:t>
            </a:r>
            <a:r>
              <a:rPr lang="en-US" sz="2400" b="1" dirty="0">
                <a:solidFill>
                  <a:srgbClr val="009999"/>
                </a:solidFill>
                <a:latin typeface="Montserrat"/>
                <a:cs typeface="Poppins"/>
                <a:sym typeface="Poppins"/>
                <a:rtl val="0"/>
              </a:rPr>
              <a:t>}</a:t>
            </a:r>
          </a:p>
          <a:p>
            <a:endParaRPr lang="en-US" sz="2400" b="1" dirty="0">
              <a:solidFill>
                <a:srgbClr val="FF0000"/>
              </a:solidFill>
              <a:latin typeface="Montserrat"/>
              <a:cs typeface="Poppins"/>
              <a:sym typeface="Poppins"/>
              <a:rtl val="0"/>
            </a:endParaRPr>
          </a:p>
          <a:p>
            <a:endParaRPr lang="fr-FR" sz="2400" b="1" dirty="0">
              <a:solidFill>
                <a:schemeClr val="accent5"/>
              </a:solidFill>
              <a:latin typeface="Montserrat"/>
              <a:cs typeface="Poppins"/>
              <a:sym typeface="Poppins"/>
              <a:rtl val="0"/>
            </a:endParaRPr>
          </a:p>
          <a:p>
            <a:endParaRPr lang="fr-FR" sz="2250" b="1" dirty="0">
              <a:latin typeface="Montserrat"/>
              <a:cs typeface="Poppins"/>
              <a:sym typeface="Poppins"/>
              <a:rtl val="0"/>
            </a:endParaRPr>
          </a:p>
        </p:txBody>
      </p:sp>
      <p:sp>
        <p:nvSpPr>
          <p:cNvPr id="9" name="Rectangle 8">
            <a:extLst>
              <a:ext uri="{FF2B5EF4-FFF2-40B4-BE49-F238E27FC236}">
                <a16:creationId xmlns:a16="http://schemas.microsoft.com/office/drawing/2014/main" id="{79C84C67-EBB0-46C3-ABD8-B71FA5312533}"/>
              </a:ext>
            </a:extLst>
          </p:cNvPr>
          <p:cNvSpPr/>
          <p:nvPr/>
        </p:nvSpPr>
        <p:spPr>
          <a:xfrm>
            <a:off x="22860" y="3607340"/>
            <a:ext cx="8404860" cy="66796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59" name="TextBox 58">
            <a:extLst>
              <a:ext uri="{FF2B5EF4-FFF2-40B4-BE49-F238E27FC236}">
                <a16:creationId xmlns:a16="http://schemas.microsoft.com/office/drawing/2014/main" id="{027463B7-5582-4DA7-A78C-D14552CAB48F}"/>
              </a:ext>
            </a:extLst>
          </p:cNvPr>
          <p:cNvSpPr txBox="1"/>
          <p:nvPr/>
        </p:nvSpPr>
        <p:spPr>
          <a:xfrm>
            <a:off x="16254054" y="4394870"/>
            <a:ext cx="478016" cy="421334"/>
          </a:xfrm>
          <a:prstGeom prst="rect">
            <a:avLst/>
          </a:prstGeom>
          <a:noFill/>
        </p:spPr>
        <p:txBody>
          <a:bodyPr wrap="none" rtlCol="0">
            <a:spAutoFit/>
          </a:bodyPr>
          <a:lstStyle/>
          <a:p>
            <a:pPr algn="ctr"/>
            <a:r>
              <a:rPr lang="en-US" sz="2138" b="1" dirty="0">
                <a:solidFill>
                  <a:srgbClr val="008080"/>
                </a:solidFill>
                <a:latin typeface="Montserrat"/>
                <a:cs typeface="Poppins"/>
                <a:sym typeface="Poppins"/>
                <a:rtl val="0"/>
              </a:rPr>
              <a:t>01</a:t>
            </a:r>
          </a:p>
        </p:txBody>
      </p:sp>
      <p:sp>
        <p:nvSpPr>
          <p:cNvPr id="63" name="TextBox 62">
            <a:extLst>
              <a:ext uri="{FF2B5EF4-FFF2-40B4-BE49-F238E27FC236}">
                <a16:creationId xmlns:a16="http://schemas.microsoft.com/office/drawing/2014/main" id="{A54F451E-9FC4-4A21-A941-D577E8872712}"/>
              </a:ext>
            </a:extLst>
          </p:cNvPr>
          <p:cNvSpPr txBox="1"/>
          <p:nvPr/>
        </p:nvSpPr>
        <p:spPr>
          <a:xfrm>
            <a:off x="16213176" y="5249485"/>
            <a:ext cx="532517" cy="421334"/>
          </a:xfrm>
          <a:prstGeom prst="rect">
            <a:avLst/>
          </a:prstGeom>
          <a:noFill/>
        </p:spPr>
        <p:txBody>
          <a:bodyPr wrap="none" rtlCol="0">
            <a:spAutoFit/>
          </a:bodyPr>
          <a:lstStyle/>
          <a:p>
            <a:pPr algn="ctr"/>
            <a:r>
              <a:rPr lang="en-US" sz="2138" b="1" dirty="0">
                <a:solidFill>
                  <a:srgbClr val="008080"/>
                </a:solidFill>
                <a:latin typeface="Montserrat"/>
                <a:cs typeface="Poppins"/>
                <a:sym typeface="Poppins"/>
                <a:rtl val="0"/>
              </a:rPr>
              <a:t>02</a:t>
            </a:r>
          </a:p>
        </p:txBody>
      </p:sp>
      <p:sp>
        <p:nvSpPr>
          <p:cNvPr id="67" name="TextBox 66">
            <a:extLst>
              <a:ext uri="{FF2B5EF4-FFF2-40B4-BE49-F238E27FC236}">
                <a16:creationId xmlns:a16="http://schemas.microsoft.com/office/drawing/2014/main" id="{E2E33DB2-2722-4E30-8D1F-F0BFC1B2313F}"/>
              </a:ext>
            </a:extLst>
          </p:cNvPr>
          <p:cNvSpPr txBox="1"/>
          <p:nvPr/>
        </p:nvSpPr>
        <p:spPr>
          <a:xfrm>
            <a:off x="16213175" y="6114192"/>
            <a:ext cx="532517" cy="421334"/>
          </a:xfrm>
          <a:prstGeom prst="rect">
            <a:avLst/>
          </a:prstGeom>
          <a:noFill/>
        </p:spPr>
        <p:txBody>
          <a:bodyPr wrap="none" rtlCol="0">
            <a:spAutoFit/>
          </a:bodyPr>
          <a:lstStyle/>
          <a:p>
            <a:pPr algn="ctr"/>
            <a:r>
              <a:rPr lang="en-US" sz="2138" b="1" dirty="0">
                <a:solidFill>
                  <a:srgbClr val="008080"/>
                </a:solidFill>
                <a:latin typeface="Montserrat"/>
                <a:cs typeface="Poppins"/>
                <a:sym typeface="Poppins"/>
                <a:rtl val="0"/>
              </a:rPr>
              <a:t>03</a:t>
            </a:r>
          </a:p>
        </p:txBody>
      </p:sp>
      <p:sp>
        <p:nvSpPr>
          <p:cNvPr id="71" name="TextBox 70">
            <a:extLst>
              <a:ext uri="{FF2B5EF4-FFF2-40B4-BE49-F238E27FC236}">
                <a16:creationId xmlns:a16="http://schemas.microsoft.com/office/drawing/2014/main" id="{74E86395-1F24-4B82-8419-4909EB01B3DD}"/>
              </a:ext>
            </a:extLst>
          </p:cNvPr>
          <p:cNvSpPr txBox="1"/>
          <p:nvPr/>
        </p:nvSpPr>
        <p:spPr>
          <a:xfrm>
            <a:off x="16213176" y="6778861"/>
            <a:ext cx="559769" cy="421334"/>
          </a:xfrm>
          <a:prstGeom prst="rect">
            <a:avLst/>
          </a:prstGeom>
          <a:noFill/>
        </p:spPr>
        <p:txBody>
          <a:bodyPr wrap="none" rtlCol="0">
            <a:spAutoFit/>
          </a:bodyPr>
          <a:lstStyle/>
          <a:p>
            <a:pPr algn="ctr"/>
            <a:r>
              <a:rPr lang="en-US" sz="2138" b="1" dirty="0">
                <a:solidFill>
                  <a:srgbClr val="008080"/>
                </a:solidFill>
                <a:latin typeface="Montserrat"/>
                <a:cs typeface="Poppins"/>
                <a:sym typeface="Poppins"/>
                <a:rtl val="0"/>
              </a:rPr>
              <a:t>04</a:t>
            </a:r>
          </a:p>
        </p:txBody>
      </p:sp>
      <p:sp>
        <p:nvSpPr>
          <p:cNvPr id="75" name="TextBox 74">
            <a:extLst>
              <a:ext uri="{FF2B5EF4-FFF2-40B4-BE49-F238E27FC236}">
                <a16:creationId xmlns:a16="http://schemas.microsoft.com/office/drawing/2014/main" id="{58ED26D5-F66D-4EC4-BDD3-AC2635625905}"/>
              </a:ext>
            </a:extLst>
          </p:cNvPr>
          <p:cNvSpPr txBox="1"/>
          <p:nvPr/>
        </p:nvSpPr>
        <p:spPr>
          <a:xfrm>
            <a:off x="16226001" y="7516116"/>
            <a:ext cx="534121" cy="421334"/>
          </a:xfrm>
          <a:prstGeom prst="rect">
            <a:avLst/>
          </a:prstGeom>
          <a:noFill/>
        </p:spPr>
        <p:txBody>
          <a:bodyPr wrap="none" rtlCol="0">
            <a:spAutoFit/>
          </a:bodyPr>
          <a:lstStyle/>
          <a:p>
            <a:pPr algn="ctr"/>
            <a:r>
              <a:rPr lang="en-US" sz="2138" b="1" dirty="0">
                <a:solidFill>
                  <a:srgbClr val="008080"/>
                </a:solidFill>
                <a:latin typeface="Montserrat"/>
                <a:cs typeface="Poppins"/>
                <a:sym typeface="Poppins"/>
                <a:rtl val="0"/>
              </a:rPr>
              <a:t>05</a:t>
            </a:r>
          </a:p>
        </p:txBody>
      </p:sp>
      <p:sp>
        <p:nvSpPr>
          <p:cNvPr id="79" name="TextBox 78">
            <a:extLst>
              <a:ext uri="{FF2B5EF4-FFF2-40B4-BE49-F238E27FC236}">
                <a16:creationId xmlns:a16="http://schemas.microsoft.com/office/drawing/2014/main" id="{3B54264C-208C-4D74-87BE-8C12391F58ED}"/>
              </a:ext>
            </a:extLst>
          </p:cNvPr>
          <p:cNvSpPr txBox="1"/>
          <p:nvPr/>
        </p:nvSpPr>
        <p:spPr>
          <a:xfrm>
            <a:off x="16121603" y="7991732"/>
            <a:ext cx="736420" cy="1408334"/>
          </a:xfrm>
          <a:prstGeom prst="rect">
            <a:avLst/>
          </a:prstGeom>
          <a:noFill/>
        </p:spPr>
        <p:txBody>
          <a:bodyPr wrap="square" rtlCol="0">
            <a:spAutoFit/>
          </a:bodyPr>
          <a:lstStyle/>
          <a:p>
            <a:pPr algn="ctr"/>
            <a:endParaRPr lang="en-US" sz="2138" b="1" dirty="0">
              <a:solidFill>
                <a:schemeClr val="accent5"/>
              </a:solidFill>
              <a:latin typeface="Montserrat"/>
              <a:cs typeface="Poppins"/>
              <a:sym typeface="Poppins"/>
              <a:rtl val="0"/>
            </a:endParaRPr>
          </a:p>
          <a:p>
            <a:pPr algn="ctr"/>
            <a:r>
              <a:rPr lang="en-US" sz="2138" b="1" dirty="0">
                <a:solidFill>
                  <a:srgbClr val="008080"/>
                </a:solidFill>
                <a:latin typeface="Montserrat"/>
                <a:cs typeface="Poppins"/>
                <a:sym typeface="Poppins"/>
                <a:rtl val="0"/>
              </a:rPr>
              <a:t>06</a:t>
            </a:r>
          </a:p>
          <a:p>
            <a:pPr algn="ctr"/>
            <a:endParaRPr lang="en-US" sz="2138" b="1" dirty="0">
              <a:solidFill>
                <a:schemeClr val="accent5"/>
              </a:solidFill>
              <a:latin typeface="Montserrat"/>
              <a:cs typeface="Poppins"/>
              <a:sym typeface="Poppins"/>
              <a:rtl val="0"/>
            </a:endParaRPr>
          </a:p>
          <a:p>
            <a:pPr algn="ctr"/>
            <a:r>
              <a:rPr lang="en-US" sz="2138" b="1" dirty="0">
                <a:solidFill>
                  <a:srgbClr val="008080"/>
                </a:solidFill>
                <a:latin typeface="Montserrat"/>
                <a:cs typeface="Poppins"/>
                <a:sym typeface="Poppins"/>
                <a:rtl val="0"/>
              </a:rPr>
              <a:t>07</a:t>
            </a:r>
          </a:p>
        </p:txBody>
      </p:sp>
      <p:sp>
        <p:nvSpPr>
          <p:cNvPr id="3" name="Picture Placeholder 2">
            <a:extLst>
              <a:ext uri="{FF2B5EF4-FFF2-40B4-BE49-F238E27FC236}">
                <a16:creationId xmlns:a16="http://schemas.microsoft.com/office/drawing/2014/main" id="{581C7294-FACF-F788-6477-3DE4DFE5613D}"/>
              </a:ext>
            </a:extLst>
          </p:cNvPr>
          <p:cNvSpPr>
            <a:spLocks noGrp="1"/>
          </p:cNvSpPr>
          <p:nvPr>
            <p:ph type="pic" sz="quarter" idx="10"/>
          </p:nvPr>
        </p:nvSpPr>
        <p:spPr>
          <a:xfrm>
            <a:off x="1" y="0"/>
            <a:ext cx="7503863" cy="10287000"/>
          </a:xfrm>
          <a:gradFill>
            <a:gsLst>
              <a:gs pos="100000">
                <a:srgbClr val="008080"/>
              </a:gs>
              <a:gs pos="15000">
                <a:srgbClr val="000000">
                  <a:alpha val="100000"/>
                </a:srgbClr>
              </a:gs>
            </a:gsLst>
            <a:lin ang="2700000" scaled="0"/>
          </a:gradFill>
        </p:spPr>
        <p:txBody>
          <a:bodyPr/>
          <a:lstStyle/>
          <a:p>
            <a:endParaRPr lang="fr-FR"/>
          </a:p>
        </p:txBody>
      </p:sp>
    </p:spTree>
    <p:extLst>
      <p:ext uri="{BB962C8B-B14F-4D97-AF65-F5344CB8AC3E}">
        <p14:creationId xmlns:p14="http://schemas.microsoft.com/office/powerpoint/2010/main" val="2926179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33333" fill="hold" nodeType="withEffect">
                                  <p:stCondLst>
                                    <p:cond delay="700"/>
                                  </p:stCondLst>
                                  <p:childTnLst>
                                    <p:set>
                                      <p:cBhvr>
                                        <p:cTn id="6" dur="1" fill="hold">
                                          <p:stCondLst>
                                            <p:cond delay="0"/>
                                          </p:stCondLst>
                                        </p:cTn>
                                        <p:tgtEl>
                                          <p:spTgt spid="96"/>
                                        </p:tgtEl>
                                        <p:attrNameLst>
                                          <p:attrName>style.visibility</p:attrName>
                                        </p:attrNameLst>
                                      </p:cBhvr>
                                      <p:to>
                                        <p:strVal val="visible"/>
                                      </p:to>
                                    </p:set>
                                    <p:anim calcmode="lin" valueType="num">
                                      <p:cBhvr additive="base">
                                        <p:cTn id="7" dur="750" fill="hold"/>
                                        <p:tgtEl>
                                          <p:spTgt spid="96"/>
                                        </p:tgtEl>
                                        <p:attrNameLst>
                                          <p:attrName>ppt_x</p:attrName>
                                        </p:attrNameLst>
                                      </p:cBhvr>
                                      <p:tavLst>
                                        <p:tav tm="0">
                                          <p:val>
                                            <p:strVal val="0-#ppt_w/2"/>
                                          </p:val>
                                        </p:tav>
                                        <p:tav tm="100000">
                                          <p:val>
                                            <p:strVal val="#ppt_x"/>
                                          </p:val>
                                        </p:tav>
                                      </p:tavLst>
                                    </p:anim>
                                    <p:anim calcmode="lin" valueType="num">
                                      <p:cBhvr additive="base">
                                        <p:cTn id="8" dur="750" fill="hold"/>
                                        <p:tgtEl>
                                          <p:spTgt spid="96"/>
                                        </p:tgtEl>
                                        <p:attrNameLst>
                                          <p:attrName>ppt_y</p:attrName>
                                        </p:attrNameLst>
                                      </p:cBhvr>
                                      <p:tavLst>
                                        <p:tav tm="0">
                                          <p:val>
                                            <p:strVal val="#ppt_y"/>
                                          </p:val>
                                        </p:tav>
                                        <p:tav tm="100000">
                                          <p:val>
                                            <p:strVal val="#ppt_y"/>
                                          </p:val>
                                        </p:tav>
                                      </p:tavLst>
                                    </p:anim>
                                  </p:childTnLst>
                                </p:cTn>
                              </p:par>
                              <p:par>
                                <p:cTn id="9" presetID="2" presetClass="entr" presetSubtype="8" decel="33333" fill="hold" grpId="0" nodeType="withEffect">
                                  <p:stCondLst>
                                    <p:cond delay="100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750" fill="hold"/>
                                        <p:tgtEl>
                                          <p:spTgt spid="54"/>
                                        </p:tgtEl>
                                        <p:attrNameLst>
                                          <p:attrName>ppt_x</p:attrName>
                                        </p:attrNameLst>
                                      </p:cBhvr>
                                      <p:tavLst>
                                        <p:tav tm="0">
                                          <p:val>
                                            <p:strVal val="0-#ppt_w/2"/>
                                          </p:val>
                                        </p:tav>
                                        <p:tav tm="100000">
                                          <p:val>
                                            <p:strVal val="#ppt_x"/>
                                          </p:val>
                                        </p:tav>
                                      </p:tavLst>
                                    </p:anim>
                                    <p:anim calcmode="lin" valueType="num">
                                      <p:cBhvr additive="base">
                                        <p:cTn id="12" dur="750" fill="hold"/>
                                        <p:tgtEl>
                                          <p:spTgt spid="54"/>
                                        </p:tgtEl>
                                        <p:attrNameLst>
                                          <p:attrName>ppt_y</p:attrName>
                                        </p:attrNameLst>
                                      </p:cBhvr>
                                      <p:tavLst>
                                        <p:tav tm="0">
                                          <p:val>
                                            <p:strVal val="#ppt_y"/>
                                          </p:val>
                                        </p:tav>
                                        <p:tav tm="100000">
                                          <p:val>
                                            <p:strVal val="#ppt_y"/>
                                          </p:val>
                                        </p:tav>
                                      </p:tavLst>
                                    </p:anim>
                                  </p:childTnLst>
                                </p:cTn>
                              </p:par>
                              <p:par>
                                <p:cTn id="13" presetID="2" presetClass="entr" presetSubtype="8" decel="33333" fill="hold" grpId="0" nodeType="withEffect">
                                  <p:stCondLst>
                                    <p:cond delay="250"/>
                                  </p:stCondLst>
                                  <p:childTnLst>
                                    <p:set>
                                      <p:cBhvr>
                                        <p:cTn id="14" dur="1" fill="hold">
                                          <p:stCondLst>
                                            <p:cond delay="0"/>
                                          </p:stCondLst>
                                        </p:cTn>
                                        <p:tgtEl>
                                          <p:spTgt spid="60"/>
                                        </p:tgtEl>
                                        <p:attrNameLst>
                                          <p:attrName>style.visibility</p:attrName>
                                        </p:attrNameLst>
                                      </p:cBhvr>
                                      <p:to>
                                        <p:strVal val="visible"/>
                                      </p:to>
                                    </p:set>
                                    <p:anim calcmode="lin" valueType="num">
                                      <p:cBhvr additive="base">
                                        <p:cTn id="15" dur="750" fill="hold"/>
                                        <p:tgtEl>
                                          <p:spTgt spid="60"/>
                                        </p:tgtEl>
                                        <p:attrNameLst>
                                          <p:attrName>ppt_x</p:attrName>
                                        </p:attrNameLst>
                                      </p:cBhvr>
                                      <p:tavLst>
                                        <p:tav tm="0">
                                          <p:val>
                                            <p:strVal val="0-#ppt_w/2"/>
                                          </p:val>
                                        </p:tav>
                                        <p:tav tm="100000">
                                          <p:val>
                                            <p:strVal val="#ppt_x"/>
                                          </p:val>
                                        </p:tav>
                                      </p:tavLst>
                                    </p:anim>
                                    <p:anim calcmode="lin" valueType="num">
                                      <p:cBhvr additive="base">
                                        <p:cTn id="16" dur="750" fill="hold"/>
                                        <p:tgtEl>
                                          <p:spTgt spid="60"/>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75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500"/>
                                        <p:tgtEl>
                                          <p:spTgt spid="59"/>
                                        </p:tgtEl>
                                      </p:cBhvr>
                                    </p:animEffect>
                                  </p:childTnLst>
                                </p:cTn>
                              </p:par>
                              <p:par>
                                <p:cTn id="20" presetID="2" presetClass="entr" presetSubtype="8" decel="33333" fill="hold" grpId="0" nodeType="withEffect">
                                  <p:stCondLst>
                                    <p:cond delay="250"/>
                                  </p:stCondLst>
                                  <p:childTnLst>
                                    <p:set>
                                      <p:cBhvr>
                                        <p:cTn id="21" dur="1" fill="hold">
                                          <p:stCondLst>
                                            <p:cond delay="0"/>
                                          </p:stCondLst>
                                        </p:cTn>
                                        <p:tgtEl>
                                          <p:spTgt spid="64"/>
                                        </p:tgtEl>
                                        <p:attrNameLst>
                                          <p:attrName>style.visibility</p:attrName>
                                        </p:attrNameLst>
                                      </p:cBhvr>
                                      <p:to>
                                        <p:strVal val="visible"/>
                                      </p:to>
                                    </p:set>
                                    <p:anim calcmode="lin" valueType="num">
                                      <p:cBhvr additive="base">
                                        <p:cTn id="22" dur="750" fill="hold"/>
                                        <p:tgtEl>
                                          <p:spTgt spid="64"/>
                                        </p:tgtEl>
                                        <p:attrNameLst>
                                          <p:attrName>ppt_x</p:attrName>
                                        </p:attrNameLst>
                                      </p:cBhvr>
                                      <p:tavLst>
                                        <p:tav tm="0">
                                          <p:val>
                                            <p:strVal val="0-#ppt_w/2"/>
                                          </p:val>
                                        </p:tav>
                                        <p:tav tm="100000">
                                          <p:val>
                                            <p:strVal val="#ppt_x"/>
                                          </p:val>
                                        </p:tav>
                                      </p:tavLst>
                                    </p:anim>
                                    <p:anim calcmode="lin" valueType="num">
                                      <p:cBhvr additive="base">
                                        <p:cTn id="23" dur="750" fill="hold"/>
                                        <p:tgtEl>
                                          <p:spTgt spid="64"/>
                                        </p:tgtEl>
                                        <p:attrNameLst>
                                          <p:attrName>ppt_y</p:attrName>
                                        </p:attrNameLst>
                                      </p:cBhvr>
                                      <p:tavLst>
                                        <p:tav tm="0">
                                          <p:val>
                                            <p:strVal val="#ppt_y"/>
                                          </p:val>
                                        </p:tav>
                                        <p:tav tm="100000">
                                          <p:val>
                                            <p:strVal val="#ppt_y"/>
                                          </p:val>
                                        </p:tav>
                                      </p:tavLst>
                                    </p:anim>
                                  </p:childTnLst>
                                </p:cTn>
                              </p:par>
                              <p:par>
                                <p:cTn id="24" presetID="10" presetClass="entr" presetSubtype="0" fill="hold" grpId="0" nodeType="withEffect">
                                  <p:stCondLst>
                                    <p:cond delay="750"/>
                                  </p:stCondLst>
                                  <p:childTnLst>
                                    <p:set>
                                      <p:cBhvr>
                                        <p:cTn id="25" dur="1" fill="hold">
                                          <p:stCondLst>
                                            <p:cond delay="0"/>
                                          </p:stCondLst>
                                        </p:cTn>
                                        <p:tgtEl>
                                          <p:spTgt spid="63"/>
                                        </p:tgtEl>
                                        <p:attrNameLst>
                                          <p:attrName>style.visibility</p:attrName>
                                        </p:attrNameLst>
                                      </p:cBhvr>
                                      <p:to>
                                        <p:strVal val="visible"/>
                                      </p:to>
                                    </p:set>
                                    <p:animEffect transition="in" filter="fade">
                                      <p:cBhvr>
                                        <p:cTn id="26" dur="500"/>
                                        <p:tgtEl>
                                          <p:spTgt spid="63"/>
                                        </p:tgtEl>
                                      </p:cBhvr>
                                    </p:animEffect>
                                  </p:childTnLst>
                                </p:cTn>
                              </p:par>
                              <p:par>
                                <p:cTn id="27" presetID="2" presetClass="entr" presetSubtype="8" decel="33333" fill="hold" grpId="0" nodeType="withEffect">
                                  <p:stCondLst>
                                    <p:cond delay="250"/>
                                  </p:stCondLst>
                                  <p:childTnLst>
                                    <p:set>
                                      <p:cBhvr>
                                        <p:cTn id="28" dur="1" fill="hold">
                                          <p:stCondLst>
                                            <p:cond delay="0"/>
                                          </p:stCondLst>
                                        </p:cTn>
                                        <p:tgtEl>
                                          <p:spTgt spid="68"/>
                                        </p:tgtEl>
                                        <p:attrNameLst>
                                          <p:attrName>style.visibility</p:attrName>
                                        </p:attrNameLst>
                                      </p:cBhvr>
                                      <p:to>
                                        <p:strVal val="visible"/>
                                      </p:to>
                                    </p:set>
                                    <p:anim calcmode="lin" valueType="num">
                                      <p:cBhvr additive="base">
                                        <p:cTn id="29" dur="750" fill="hold"/>
                                        <p:tgtEl>
                                          <p:spTgt spid="68"/>
                                        </p:tgtEl>
                                        <p:attrNameLst>
                                          <p:attrName>ppt_x</p:attrName>
                                        </p:attrNameLst>
                                      </p:cBhvr>
                                      <p:tavLst>
                                        <p:tav tm="0">
                                          <p:val>
                                            <p:strVal val="0-#ppt_w/2"/>
                                          </p:val>
                                        </p:tav>
                                        <p:tav tm="100000">
                                          <p:val>
                                            <p:strVal val="#ppt_x"/>
                                          </p:val>
                                        </p:tav>
                                      </p:tavLst>
                                    </p:anim>
                                    <p:anim calcmode="lin" valueType="num">
                                      <p:cBhvr additive="base">
                                        <p:cTn id="30" dur="750" fill="hold"/>
                                        <p:tgtEl>
                                          <p:spTgt spid="68"/>
                                        </p:tgtEl>
                                        <p:attrNameLst>
                                          <p:attrName>ppt_y</p:attrName>
                                        </p:attrNameLst>
                                      </p:cBhvr>
                                      <p:tavLst>
                                        <p:tav tm="0">
                                          <p:val>
                                            <p:strVal val="#ppt_y"/>
                                          </p:val>
                                        </p:tav>
                                        <p:tav tm="100000">
                                          <p:val>
                                            <p:strVal val="#ppt_y"/>
                                          </p:val>
                                        </p:tav>
                                      </p:tavLst>
                                    </p:anim>
                                  </p:childTnLst>
                                </p:cTn>
                              </p:par>
                              <p:par>
                                <p:cTn id="31" presetID="10" presetClass="entr" presetSubtype="0" fill="hold" grpId="0" nodeType="withEffect">
                                  <p:stCondLst>
                                    <p:cond delay="750"/>
                                  </p:stCondLst>
                                  <p:childTnLst>
                                    <p:set>
                                      <p:cBhvr>
                                        <p:cTn id="32" dur="1" fill="hold">
                                          <p:stCondLst>
                                            <p:cond delay="0"/>
                                          </p:stCondLst>
                                        </p:cTn>
                                        <p:tgtEl>
                                          <p:spTgt spid="67"/>
                                        </p:tgtEl>
                                        <p:attrNameLst>
                                          <p:attrName>style.visibility</p:attrName>
                                        </p:attrNameLst>
                                      </p:cBhvr>
                                      <p:to>
                                        <p:strVal val="visible"/>
                                      </p:to>
                                    </p:set>
                                    <p:animEffect transition="in" filter="fade">
                                      <p:cBhvr>
                                        <p:cTn id="33" dur="500"/>
                                        <p:tgtEl>
                                          <p:spTgt spid="67"/>
                                        </p:tgtEl>
                                      </p:cBhvr>
                                    </p:animEffect>
                                  </p:childTnLst>
                                </p:cTn>
                              </p:par>
                              <p:par>
                                <p:cTn id="34" presetID="10" presetClass="entr" presetSubtype="0" fill="hold" grpId="0" nodeType="withEffect">
                                  <p:stCondLst>
                                    <p:cond delay="750"/>
                                  </p:stCondLst>
                                  <p:childTnLst>
                                    <p:set>
                                      <p:cBhvr>
                                        <p:cTn id="35" dur="1" fill="hold">
                                          <p:stCondLst>
                                            <p:cond delay="0"/>
                                          </p:stCondLst>
                                        </p:cTn>
                                        <p:tgtEl>
                                          <p:spTgt spid="71"/>
                                        </p:tgtEl>
                                        <p:attrNameLst>
                                          <p:attrName>style.visibility</p:attrName>
                                        </p:attrNameLst>
                                      </p:cBhvr>
                                      <p:to>
                                        <p:strVal val="visible"/>
                                      </p:to>
                                    </p:set>
                                    <p:animEffect transition="in" filter="fade">
                                      <p:cBhvr>
                                        <p:cTn id="36" dur="500"/>
                                        <p:tgtEl>
                                          <p:spTgt spid="71"/>
                                        </p:tgtEl>
                                      </p:cBhvr>
                                    </p:animEffect>
                                  </p:childTnLst>
                                </p:cTn>
                              </p:par>
                              <p:par>
                                <p:cTn id="37" presetID="10" presetClass="entr" presetSubtype="0" fill="hold" grpId="0" nodeType="withEffect">
                                  <p:stCondLst>
                                    <p:cond delay="750"/>
                                  </p:stCondLst>
                                  <p:childTnLst>
                                    <p:set>
                                      <p:cBhvr>
                                        <p:cTn id="38" dur="1" fill="hold">
                                          <p:stCondLst>
                                            <p:cond delay="0"/>
                                          </p:stCondLst>
                                        </p:cTn>
                                        <p:tgtEl>
                                          <p:spTgt spid="75"/>
                                        </p:tgtEl>
                                        <p:attrNameLst>
                                          <p:attrName>style.visibility</p:attrName>
                                        </p:attrNameLst>
                                      </p:cBhvr>
                                      <p:to>
                                        <p:strVal val="visible"/>
                                      </p:to>
                                    </p:set>
                                    <p:animEffect transition="in" filter="fade">
                                      <p:cBhvr>
                                        <p:cTn id="39" dur="500"/>
                                        <p:tgtEl>
                                          <p:spTgt spid="75"/>
                                        </p:tgtEl>
                                      </p:cBhvr>
                                    </p:animEffect>
                                  </p:childTnLst>
                                </p:cTn>
                              </p:par>
                              <p:par>
                                <p:cTn id="40" presetID="10" presetClass="entr" presetSubtype="0" fill="hold" grpId="0" nodeType="withEffect">
                                  <p:stCondLst>
                                    <p:cond delay="750"/>
                                  </p:stCondLst>
                                  <p:childTnLst>
                                    <p:set>
                                      <p:cBhvr>
                                        <p:cTn id="41" dur="1" fill="hold">
                                          <p:stCondLst>
                                            <p:cond delay="0"/>
                                          </p:stCondLst>
                                        </p:cTn>
                                        <p:tgtEl>
                                          <p:spTgt spid="79"/>
                                        </p:tgtEl>
                                        <p:attrNameLst>
                                          <p:attrName>style.visibility</p:attrName>
                                        </p:attrNameLst>
                                      </p:cBhvr>
                                      <p:to>
                                        <p:strVal val="visible"/>
                                      </p:to>
                                    </p:set>
                                    <p:animEffect transition="in" filter="fade">
                                      <p:cBhvr>
                                        <p:cTn id="42"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60" grpId="0"/>
      <p:bldP spid="64" grpId="0"/>
      <p:bldP spid="68" grpId="0"/>
      <p:bldP spid="59" grpId="0"/>
      <p:bldP spid="63" grpId="0"/>
      <p:bldP spid="67" grpId="0"/>
      <p:bldP spid="71" grpId="0"/>
      <p:bldP spid="75" grpId="0"/>
      <p:bldP spid="79"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100000">
              <a:srgbClr val="008080"/>
            </a:gs>
            <a:gs pos="0">
              <a:srgbClr val="000000">
                <a:alpha val="100000"/>
              </a:srgbClr>
            </a:gs>
          </a:gsLst>
          <a:lin ang="2700000" scaled="0"/>
        </a:gradFill>
        <a:effectLst/>
      </p:bgPr>
    </p:bg>
    <p:spTree>
      <p:nvGrpSpPr>
        <p:cNvPr id="1" name="Shape 264">
          <a:extLst>
            <a:ext uri="{FF2B5EF4-FFF2-40B4-BE49-F238E27FC236}">
              <a16:creationId xmlns:a16="http://schemas.microsoft.com/office/drawing/2014/main" id="{399E00E3-7F29-45B1-EAAB-F10F5F444C41}"/>
            </a:ext>
          </a:extLst>
        </p:cNvPr>
        <p:cNvGrpSpPr/>
        <p:nvPr/>
      </p:nvGrpSpPr>
      <p:grpSpPr>
        <a:xfrm>
          <a:off x="0" y="0"/>
          <a:ext cx="0" cy="0"/>
          <a:chOff x="0" y="0"/>
          <a:chExt cx="0" cy="0"/>
        </a:xfrm>
      </p:grpSpPr>
      <p:grpSp>
        <p:nvGrpSpPr>
          <p:cNvPr id="265" name="Google Shape;265;p31">
            <a:extLst>
              <a:ext uri="{FF2B5EF4-FFF2-40B4-BE49-F238E27FC236}">
                <a16:creationId xmlns:a16="http://schemas.microsoft.com/office/drawing/2014/main" id="{F94ADEFD-36C4-7465-8D58-6E1E154DDD0F}"/>
              </a:ext>
            </a:extLst>
          </p:cNvPr>
          <p:cNvGrpSpPr/>
          <p:nvPr/>
        </p:nvGrpSpPr>
        <p:grpSpPr>
          <a:xfrm>
            <a:off x="1545050" y="1453250"/>
            <a:ext cx="13156200" cy="6876600"/>
            <a:chOff x="772525" y="726625"/>
            <a:chExt cx="6578100" cy="3438300"/>
          </a:xfrm>
          <a:gradFill>
            <a:gsLst>
              <a:gs pos="0">
                <a:srgbClr val="008080"/>
              </a:gs>
              <a:gs pos="100000">
                <a:srgbClr val="000000">
                  <a:alpha val="100000"/>
                </a:srgbClr>
              </a:gs>
            </a:gsLst>
            <a:lin ang="2700000" scaled="0"/>
          </a:gradFill>
        </p:grpSpPr>
        <p:sp>
          <p:nvSpPr>
            <p:cNvPr id="266" name="Google Shape;266;p31">
              <a:extLst>
                <a:ext uri="{FF2B5EF4-FFF2-40B4-BE49-F238E27FC236}">
                  <a16:creationId xmlns:a16="http://schemas.microsoft.com/office/drawing/2014/main" id="{0F59DAAB-FDB7-A775-A8DD-17E97B11636D}"/>
                </a:ext>
              </a:extLst>
            </p:cNvPr>
            <p:cNvSpPr/>
            <p:nvPr/>
          </p:nvSpPr>
          <p:spPr>
            <a:xfrm>
              <a:off x="772525" y="726625"/>
              <a:ext cx="6578100" cy="3438300"/>
            </a:xfrm>
            <a:prstGeom prst="rect">
              <a:avLst/>
            </a:prstGeom>
            <a:grp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dirty="0"/>
            </a:p>
          </p:txBody>
        </p:sp>
        <p:sp>
          <p:nvSpPr>
            <p:cNvPr id="267" name="Google Shape;267;p31">
              <a:extLst>
                <a:ext uri="{FF2B5EF4-FFF2-40B4-BE49-F238E27FC236}">
                  <a16:creationId xmlns:a16="http://schemas.microsoft.com/office/drawing/2014/main" id="{21ECF2AB-A205-916F-4984-8B4982DAF851}"/>
                </a:ext>
              </a:extLst>
            </p:cNvPr>
            <p:cNvSpPr/>
            <p:nvPr/>
          </p:nvSpPr>
          <p:spPr>
            <a:xfrm>
              <a:off x="772525" y="726625"/>
              <a:ext cx="6578100" cy="255300"/>
            </a:xfrm>
            <a:prstGeom prst="rect">
              <a:avLst/>
            </a:prstGeom>
            <a:grp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grpSp>
        <p:nvGrpSpPr>
          <p:cNvPr id="268" name="Google Shape;268;p31">
            <a:extLst>
              <a:ext uri="{FF2B5EF4-FFF2-40B4-BE49-F238E27FC236}">
                <a16:creationId xmlns:a16="http://schemas.microsoft.com/office/drawing/2014/main" id="{796379FD-B4A5-B9B7-7615-90FB327FD932}"/>
              </a:ext>
            </a:extLst>
          </p:cNvPr>
          <p:cNvGrpSpPr/>
          <p:nvPr/>
        </p:nvGrpSpPr>
        <p:grpSpPr>
          <a:xfrm>
            <a:off x="7987200" y="6882950"/>
            <a:ext cx="4239496" cy="2254800"/>
            <a:chOff x="4924170" y="3441525"/>
            <a:chExt cx="3447305" cy="1127400"/>
          </a:xfrm>
        </p:grpSpPr>
        <p:sp>
          <p:nvSpPr>
            <p:cNvPr id="269" name="Google Shape;269;p31">
              <a:extLst>
                <a:ext uri="{FF2B5EF4-FFF2-40B4-BE49-F238E27FC236}">
                  <a16:creationId xmlns:a16="http://schemas.microsoft.com/office/drawing/2014/main" id="{D1420933-D627-D581-B867-C1C1AFC8D042}"/>
                </a:ext>
              </a:extLst>
            </p:cNvPr>
            <p:cNvSpPr/>
            <p:nvPr/>
          </p:nvSpPr>
          <p:spPr>
            <a:xfrm>
              <a:off x="4924170" y="3441525"/>
              <a:ext cx="3447300" cy="1127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270" name="Google Shape;270;p31">
              <a:extLst>
                <a:ext uri="{FF2B5EF4-FFF2-40B4-BE49-F238E27FC236}">
                  <a16:creationId xmlns:a16="http://schemas.microsoft.com/office/drawing/2014/main" id="{074CDD9D-3B5F-B04C-4BA2-231BF609EC8A}"/>
                </a:ext>
              </a:extLst>
            </p:cNvPr>
            <p:cNvSpPr/>
            <p:nvPr/>
          </p:nvSpPr>
          <p:spPr>
            <a:xfrm>
              <a:off x="4924175" y="3441525"/>
              <a:ext cx="34473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grpSp>
        <p:nvGrpSpPr>
          <p:cNvPr id="271" name="Google Shape;271;p31">
            <a:extLst>
              <a:ext uri="{FF2B5EF4-FFF2-40B4-BE49-F238E27FC236}">
                <a16:creationId xmlns:a16="http://schemas.microsoft.com/office/drawing/2014/main" id="{E256B998-B2A7-B492-E7A6-EB0CA156033C}"/>
              </a:ext>
            </a:extLst>
          </p:cNvPr>
          <p:cNvGrpSpPr/>
          <p:nvPr/>
        </p:nvGrpSpPr>
        <p:grpSpPr>
          <a:xfrm>
            <a:off x="10844550" y="2604750"/>
            <a:ext cx="5121400" cy="3905680"/>
            <a:chOff x="-227375" y="1029588"/>
            <a:chExt cx="4718446" cy="4667400"/>
          </a:xfrm>
          <a:gradFill>
            <a:gsLst>
              <a:gs pos="0">
                <a:srgbClr val="008080"/>
              </a:gs>
              <a:gs pos="100000">
                <a:srgbClr val="000000">
                  <a:alpha val="100000"/>
                </a:srgbClr>
              </a:gs>
            </a:gsLst>
            <a:lin ang="2700000" scaled="0"/>
          </a:gradFill>
        </p:grpSpPr>
        <p:sp>
          <p:nvSpPr>
            <p:cNvPr id="272" name="Google Shape;272;p31">
              <a:extLst>
                <a:ext uri="{FF2B5EF4-FFF2-40B4-BE49-F238E27FC236}">
                  <a16:creationId xmlns:a16="http://schemas.microsoft.com/office/drawing/2014/main" id="{D22C273F-DEDA-8893-4896-2EF668DE47FA}"/>
                </a:ext>
              </a:extLst>
            </p:cNvPr>
            <p:cNvSpPr/>
            <p:nvPr/>
          </p:nvSpPr>
          <p:spPr>
            <a:xfrm>
              <a:off x="-227375" y="1029588"/>
              <a:ext cx="4718400" cy="4667400"/>
            </a:xfrm>
            <a:prstGeom prst="rect">
              <a:avLst/>
            </a:prstGeom>
            <a:grp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273" name="Google Shape;273;p31">
              <a:extLst>
                <a:ext uri="{FF2B5EF4-FFF2-40B4-BE49-F238E27FC236}">
                  <a16:creationId xmlns:a16="http://schemas.microsoft.com/office/drawing/2014/main" id="{DADAFC15-996E-7F86-85B1-C0A364864689}"/>
                </a:ext>
              </a:extLst>
            </p:cNvPr>
            <p:cNvSpPr/>
            <p:nvPr/>
          </p:nvSpPr>
          <p:spPr>
            <a:xfrm>
              <a:off x="-227329" y="1029588"/>
              <a:ext cx="4718400" cy="610200"/>
            </a:xfrm>
            <a:prstGeom prst="rect">
              <a:avLst/>
            </a:prstGeom>
            <a:grp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sp>
        <p:nvSpPr>
          <p:cNvPr id="274" name="Google Shape;274;p31">
            <a:extLst>
              <a:ext uri="{FF2B5EF4-FFF2-40B4-BE49-F238E27FC236}">
                <a16:creationId xmlns:a16="http://schemas.microsoft.com/office/drawing/2014/main" id="{B7CEB48D-1C61-DEA2-46AD-877A7E8D5C7E}"/>
              </a:ext>
            </a:extLst>
          </p:cNvPr>
          <p:cNvSpPr txBox="1">
            <a:spLocks noGrp="1"/>
          </p:cNvSpPr>
          <p:nvPr>
            <p:ph type="title"/>
          </p:nvPr>
        </p:nvSpPr>
        <p:spPr>
          <a:xfrm>
            <a:off x="1545000" y="3075878"/>
            <a:ext cx="10681688" cy="3434552"/>
          </a:xfrm>
          <a:prstGeom prst="rect">
            <a:avLst/>
          </a:prstGeom>
        </p:spPr>
        <p:txBody>
          <a:bodyPr spcFirstLastPara="1" vert="horz" wrap="square" lIns="182850" tIns="182850" rIns="182850" bIns="182850" rtlCol="0" anchor="t" anchorCtr="0">
            <a:noAutofit/>
          </a:bodyPr>
          <a:lstStyle/>
          <a:p>
            <a:r>
              <a:rPr lang="en" dirty="0">
                <a:solidFill>
                  <a:schemeClr val="lt2"/>
                </a:solidFill>
                <a:latin typeface="Quantico"/>
                <a:ea typeface="Quantico"/>
                <a:cs typeface="Quantico"/>
                <a:sym typeface="Quantico"/>
              </a:rPr>
              <a:t>Conclusion et perspectives&lt;/&gt;</a:t>
            </a:r>
            <a:br>
              <a:rPr lang="en" dirty="0">
                <a:solidFill>
                  <a:schemeClr val="lt2"/>
                </a:solidFill>
              </a:rPr>
            </a:br>
            <a:endParaRPr dirty="0"/>
          </a:p>
        </p:txBody>
      </p:sp>
      <p:sp>
        <p:nvSpPr>
          <p:cNvPr id="279" name="Google Shape;279;p31">
            <a:extLst>
              <a:ext uri="{FF2B5EF4-FFF2-40B4-BE49-F238E27FC236}">
                <a16:creationId xmlns:a16="http://schemas.microsoft.com/office/drawing/2014/main" id="{0F7D0395-4966-7733-ACC5-6FFD86ACED02}"/>
              </a:ext>
            </a:extLst>
          </p:cNvPr>
          <p:cNvSpPr txBox="1"/>
          <p:nvPr/>
        </p:nvSpPr>
        <p:spPr>
          <a:xfrm>
            <a:off x="8890164" y="7521750"/>
            <a:ext cx="2433600" cy="1492200"/>
          </a:xfrm>
          <a:prstGeom prst="rect">
            <a:avLst/>
          </a:prstGeom>
          <a:noFill/>
          <a:ln>
            <a:noFill/>
          </a:ln>
        </p:spPr>
        <p:txBody>
          <a:bodyPr spcFirstLastPara="1" wrap="square" lIns="182850" tIns="182850" rIns="182850" bIns="182850" anchor="t" anchorCtr="0">
            <a:noAutofit/>
          </a:bodyPr>
          <a:lstStyle/>
          <a:p>
            <a:pPr algn="ctr">
              <a:lnSpc>
                <a:spcPct val="90000"/>
              </a:lnSpc>
            </a:pPr>
            <a:endParaRPr sz="7200" dirty="0">
              <a:solidFill>
                <a:schemeClr val="accent1"/>
              </a:solidFill>
            </a:endParaRPr>
          </a:p>
        </p:txBody>
      </p:sp>
      <p:pic>
        <p:nvPicPr>
          <p:cNvPr id="2" name="Image 1">
            <a:extLst>
              <a:ext uri="{FF2B5EF4-FFF2-40B4-BE49-F238E27FC236}">
                <a16:creationId xmlns:a16="http://schemas.microsoft.com/office/drawing/2014/main" id="{F9F393F1-3341-8D1A-A4C6-2A8C2D7EFB78}"/>
              </a:ext>
            </a:extLst>
          </p:cNvPr>
          <p:cNvPicPr>
            <a:picLocks noChangeAspect="1"/>
          </p:cNvPicPr>
          <p:nvPr/>
        </p:nvPicPr>
        <p:blipFill>
          <a:blip r:embed="rId3"/>
          <a:stretch>
            <a:fillRect/>
          </a:stretch>
        </p:blipFill>
        <p:spPr>
          <a:xfrm>
            <a:off x="7987195" y="6894966"/>
            <a:ext cx="4239494" cy="2242784"/>
          </a:xfrm>
          <a:prstGeom prst="rect">
            <a:avLst/>
          </a:prstGeom>
        </p:spPr>
      </p:pic>
      <p:sp>
        <p:nvSpPr>
          <p:cNvPr id="3" name="Rectangle 2">
            <a:extLst>
              <a:ext uri="{FF2B5EF4-FFF2-40B4-BE49-F238E27FC236}">
                <a16:creationId xmlns:a16="http://schemas.microsoft.com/office/drawing/2014/main" id="{0E468632-FF40-0CE4-FEB8-CB070D78F967}"/>
              </a:ext>
            </a:extLst>
          </p:cNvPr>
          <p:cNvSpPr/>
          <p:nvPr/>
        </p:nvSpPr>
        <p:spPr>
          <a:xfrm>
            <a:off x="-76200" y="0"/>
            <a:ext cx="18364200" cy="876300"/>
          </a:xfrm>
          <a:prstGeom prst="rect">
            <a:avLst/>
          </a:prstGeom>
          <a:gradFill>
            <a:gsLst>
              <a:gs pos="100000">
                <a:srgbClr val="008080"/>
              </a:gs>
              <a:gs pos="0">
                <a:srgbClr val="000000">
                  <a:alpha val="100000"/>
                </a:srgbClr>
              </a:gs>
            </a:gsLst>
            <a:lin ang="270000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mc:Choice xmlns:pslz="http://schemas.microsoft.com/office/powerpoint/2016/slidezoom" Requires="pslz">
          <p:graphicFrame>
            <p:nvGraphicFramePr>
              <p:cNvPr id="5" name="Slide Zoom 4">
                <a:extLst>
                  <a:ext uri="{FF2B5EF4-FFF2-40B4-BE49-F238E27FC236}">
                    <a16:creationId xmlns:a16="http://schemas.microsoft.com/office/drawing/2014/main" id="{704B3BE7-D9A6-6D88-F3C8-32964CDB6E8C}"/>
                  </a:ext>
                </a:extLst>
              </p:cNvPr>
              <p:cNvGraphicFramePr>
                <a:graphicFrameLocks noChangeAspect="1"/>
              </p:cNvGraphicFramePr>
              <p:nvPr>
                <p:extLst>
                  <p:ext uri="{D42A27DB-BD31-4B8C-83A1-F6EECF244321}">
                    <p14:modId xmlns:p14="http://schemas.microsoft.com/office/powerpoint/2010/main" val="3814941907"/>
                  </p:ext>
                </p:extLst>
              </p:nvPr>
            </p:nvGraphicFramePr>
            <p:xfrm>
              <a:off x="12108300" y="3382520"/>
              <a:ext cx="2571750" cy="2571750"/>
            </p:xfrm>
            <a:graphic>
              <a:graphicData uri="http://schemas.microsoft.com/office/powerpoint/2016/slidezoom">
                <pslz:sldZm>
                  <pslz:sldZmObj sldId="261" cId="0">
                    <pslz:zmPr id="{87A9C3AF-EC0D-4176-AEDF-5EA261E416A4}" returnToParent="0" imageType="cover" transitionDur="1000">
                      <p166:blipFill xmlns:p166="http://schemas.microsoft.com/office/powerpoint/2016/6/main">
                        <a:blip r:embed="rId4">
                          <a:extLst>
                            <a:ext uri="{96DAC541-7B7A-43D3-8B79-37D633B846F1}">
                              <asvg:svgBlip xmlns:asvg="http://schemas.microsoft.com/office/drawing/2016/SVG/main" r:embed="rId5"/>
                            </a:ext>
                          </a:extLst>
                        </a:blip>
                        <a:stretch>
                          <a:fillRect/>
                        </a:stretch>
                      </p166:blipFill>
                      <p166:spPr xmlns:p166="http://schemas.microsoft.com/office/powerpoint/2016/6/main">
                        <a:xfrm>
                          <a:off x="0" y="0"/>
                          <a:ext cx="2571750" cy="2571750"/>
                        </a:xfrm>
                        <a:prstGeom prst="rect">
                          <a:avLst/>
                        </a:prstGeom>
                        <a:ln w="3175">
                          <a:solidFill>
                            <a:prstClr val="ltGray"/>
                          </a:solidFill>
                        </a:ln>
                      </p166:spPr>
                    </pslz:zmPr>
                  </pslz:sldZmObj>
                </pslz:sldZm>
              </a:graphicData>
            </a:graphic>
          </p:graphicFrame>
        </mc:Choice>
        <mc:Fallback>
          <p:pic>
            <p:nvPicPr>
              <p:cNvPr id="5" name="Slide Zoom 4">
                <a:hlinkClick r:id="rId6" action="ppaction://hlinksldjump"/>
                <a:extLst>
                  <a:ext uri="{FF2B5EF4-FFF2-40B4-BE49-F238E27FC236}">
                    <a16:creationId xmlns:a16="http://schemas.microsoft.com/office/drawing/2014/main" id="{704B3BE7-D9A6-6D88-F3C8-32964CDB6E8C}"/>
                  </a:ext>
                </a:extLst>
              </p:cNvPr>
              <p:cNvPicPr>
                <a:picLocks noGrp="1" noRot="1" noChangeAspect="1" noMove="1" noResize="1" noEditPoints="1" noAdjustHandles="1" noChangeArrowheads="1" noChangeShapeType="1"/>
              </p:cNvPicPr>
              <p:nvPr/>
            </p:nvPicPr>
            <p:blipFill>
              <a:blip r:embed="rId4">
                <a:extLst>
                  <a:ext uri="{96DAC541-7B7A-43D3-8B79-37D633B846F1}">
                    <asvg:svgBlip xmlns:asvg="http://schemas.microsoft.com/office/drawing/2016/SVG/main" r:embed="rId5"/>
                  </a:ext>
                </a:extLst>
              </a:blip>
              <a:stretch>
                <a:fillRect/>
              </a:stretch>
            </p:blipFill>
            <p:spPr>
              <a:xfrm>
                <a:off x="12108300" y="3382520"/>
                <a:ext cx="2571750" cy="2571750"/>
              </a:xfrm>
              <a:prstGeom prst="rect">
                <a:avLst/>
              </a:prstGeom>
              <a:ln w="3175">
                <a:solidFill>
                  <a:prstClr val="ltGray"/>
                </a:solidFill>
              </a:ln>
            </p:spPr>
          </p:pic>
        </mc:Fallback>
      </mc:AlternateContent>
    </p:spTree>
    <p:extLst>
      <p:ext uri="{BB962C8B-B14F-4D97-AF65-F5344CB8AC3E}">
        <p14:creationId xmlns:p14="http://schemas.microsoft.com/office/powerpoint/2010/main" val="20331197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100000">
              <a:srgbClr val="008080"/>
            </a:gs>
            <a:gs pos="0">
              <a:srgbClr val="000000">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9449526" y="2013902"/>
            <a:ext cx="7809774" cy="6259196"/>
            <a:chOff x="0" y="0"/>
            <a:chExt cx="2056895" cy="1648512"/>
          </a:xfrm>
        </p:grpSpPr>
        <p:sp>
          <p:nvSpPr>
            <p:cNvPr id="3" name="Freeform 3"/>
            <p:cNvSpPr/>
            <p:nvPr/>
          </p:nvSpPr>
          <p:spPr>
            <a:xfrm>
              <a:off x="0" y="0"/>
              <a:ext cx="2056895" cy="1648512"/>
            </a:xfrm>
            <a:custGeom>
              <a:avLst/>
              <a:gdLst/>
              <a:ahLst/>
              <a:cxnLst/>
              <a:rect l="l" t="t" r="r" b="b"/>
              <a:pathLst>
                <a:path w="2056895" h="1648512">
                  <a:moveTo>
                    <a:pt x="50557" y="0"/>
                  </a:moveTo>
                  <a:lnTo>
                    <a:pt x="2006339" y="0"/>
                  </a:lnTo>
                  <a:cubicBezTo>
                    <a:pt x="2034260" y="0"/>
                    <a:pt x="2056895" y="22635"/>
                    <a:pt x="2056895" y="50557"/>
                  </a:cubicBezTo>
                  <a:lnTo>
                    <a:pt x="2056895" y="1597955"/>
                  </a:lnTo>
                  <a:cubicBezTo>
                    <a:pt x="2056895" y="1625877"/>
                    <a:pt x="2034260" y="1648512"/>
                    <a:pt x="2006339" y="1648512"/>
                  </a:cubicBezTo>
                  <a:lnTo>
                    <a:pt x="50557" y="1648512"/>
                  </a:lnTo>
                  <a:cubicBezTo>
                    <a:pt x="37148" y="1648512"/>
                    <a:pt x="24289" y="1643186"/>
                    <a:pt x="14808" y="1633705"/>
                  </a:cubicBezTo>
                  <a:cubicBezTo>
                    <a:pt x="5327" y="1624223"/>
                    <a:pt x="0" y="1611364"/>
                    <a:pt x="0" y="1597955"/>
                  </a:cubicBezTo>
                  <a:lnTo>
                    <a:pt x="0" y="50557"/>
                  </a:lnTo>
                  <a:cubicBezTo>
                    <a:pt x="0" y="37148"/>
                    <a:pt x="5327" y="24289"/>
                    <a:pt x="14808" y="14808"/>
                  </a:cubicBezTo>
                  <a:cubicBezTo>
                    <a:pt x="24289" y="5327"/>
                    <a:pt x="37148" y="0"/>
                    <a:pt x="50557" y="0"/>
                  </a:cubicBezTo>
                  <a:close/>
                </a:path>
              </a:pathLst>
            </a:custGeom>
            <a:solidFill>
              <a:srgbClr val="FFFFFF">
                <a:alpha val="9804"/>
              </a:srgbClr>
            </a:solidFill>
          </p:spPr>
          <p:txBody>
            <a:bodyPr/>
            <a:lstStyle/>
            <a:p>
              <a:endParaRPr lang="fr-FR"/>
            </a:p>
          </p:txBody>
        </p:sp>
        <p:sp>
          <p:nvSpPr>
            <p:cNvPr id="4" name="TextBox 4"/>
            <p:cNvSpPr txBox="1"/>
            <p:nvPr/>
          </p:nvSpPr>
          <p:spPr>
            <a:xfrm>
              <a:off x="0" y="-38100"/>
              <a:ext cx="2056895" cy="168661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48095" y="2305398"/>
            <a:ext cx="5681879" cy="6293868"/>
            <a:chOff x="0" y="0"/>
            <a:chExt cx="880272" cy="975085"/>
          </a:xfrm>
        </p:grpSpPr>
        <p:sp>
          <p:nvSpPr>
            <p:cNvPr id="6" name="Freeform 6"/>
            <p:cNvSpPr/>
            <p:nvPr/>
          </p:nvSpPr>
          <p:spPr>
            <a:xfrm>
              <a:off x="0" y="0"/>
              <a:ext cx="880272" cy="975085"/>
            </a:xfrm>
            <a:custGeom>
              <a:avLst/>
              <a:gdLst/>
              <a:ahLst/>
              <a:cxnLst/>
              <a:rect l="l" t="t" r="r" b="b"/>
              <a:pathLst>
                <a:path w="880272" h="975085">
                  <a:moveTo>
                    <a:pt x="69491" y="0"/>
                  </a:moveTo>
                  <a:lnTo>
                    <a:pt x="810781" y="0"/>
                  </a:lnTo>
                  <a:cubicBezTo>
                    <a:pt x="849160" y="0"/>
                    <a:pt x="880272" y="31112"/>
                    <a:pt x="880272" y="69491"/>
                  </a:cubicBezTo>
                  <a:lnTo>
                    <a:pt x="880272" y="905594"/>
                  </a:lnTo>
                  <a:cubicBezTo>
                    <a:pt x="880272" y="943973"/>
                    <a:pt x="849160" y="975085"/>
                    <a:pt x="810781" y="975085"/>
                  </a:cubicBezTo>
                  <a:lnTo>
                    <a:pt x="69491" y="975085"/>
                  </a:lnTo>
                  <a:cubicBezTo>
                    <a:pt x="51061" y="975085"/>
                    <a:pt x="33385" y="967764"/>
                    <a:pt x="20353" y="954731"/>
                  </a:cubicBezTo>
                  <a:cubicBezTo>
                    <a:pt x="7321" y="941699"/>
                    <a:pt x="0" y="924024"/>
                    <a:pt x="0" y="905594"/>
                  </a:cubicBezTo>
                  <a:lnTo>
                    <a:pt x="0" y="69491"/>
                  </a:lnTo>
                  <a:cubicBezTo>
                    <a:pt x="0" y="31112"/>
                    <a:pt x="31112" y="0"/>
                    <a:pt x="69491" y="0"/>
                  </a:cubicBezTo>
                  <a:close/>
                </a:path>
              </a:pathLst>
            </a:custGeom>
            <a:blipFill>
              <a:blip r:embed="rId2"/>
              <a:stretch>
                <a:fillRect l="-29548" r="-29548"/>
              </a:stretch>
            </a:blipFill>
          </p:spPr>
          <p:txBody>
            <a:bodyPr/>
            <a:lstStyle/>
            <a:p>
              <a:endParaRPr lang="fr-FR"/>
            </a:p>
          </p:txBody>
        </p:sp>
      </p:grpSp>
      <p:grpSp>
        <p:nvGrpSpPr>
          <p:cNvPr id="7" name="Group 7"/>
          <p:cNvGrpSpPr/>
          <p:nvPr/>
        </p:nvGrpSpPr>
        <p:grpSpPr>
          <a:xfrm>
            <a:off x="3287891" y="6950056"/>
            <a:ext cx="5502908" cy="2308244"/>
            <a:chOff x="0" y="0"/>
            <a:chExt cx="1449325" cy="607933"/>
          </a:xfrm>
        </p:grpSpPr>
        <p:sp>
          <p:nvSpPr>
            <p:cNvPr id="8" name="Freeform 8"/>
            <p:cNvSpPr/>
            <p:nvPr/>
          </p:nvSpPr>
          <p:spPr>
            <a:xfrm>
              <a:off x="0" y="0"/>
              <a:ext cx="1449325" cy="607933"/>
            </a:xfrm>
            <a:custGeom>
              <a:avLst/>
              <a:gdLst/>
              <a:ahLst/>
              <a:cxnLst/>
              <a:rect l="l" t="t" r="r" b="b"/>
              <a:pathLst>
                <a:path w="1449325" h="607933">
                  <a:moveTo>
                    <a:pt x="71751" y="0"/>
                  </a:moveTo>
                  <a:lnTo>
                    <a:pt x="1377575" y="0"/>
                  </a:lnTo>
                  <a:cubicBezTo>
                    <a:pt x="1417202" y="0"/>
                    <a:pt x="1449325" y="32124"/>
                    <a:pt x="1449325" y="71751"/>
                  </a:cubicBezTo>
                  <a:lnTo>
                    <a:pt x="1449325" y="536182"/>
                  </a:lnTo>
                  <a:cubicBezTo>
                    <a:pt x="1449325" y="575809"/>
                    <a:pt x="1417202" y="607933"/>
                    <a:pt x="1377575" y="607933"/>
                  </a:cubicBezTo>
                  <a:lnTo>
                    <a:pt x="71751" y="607933"/>
                  </a:lnTo>
                  <a:cubicBezTo>
                    <a:pt x="32124" y="607933"/>
                    <a:pt x="0" y="575809"/>
                    <a:pt x="0" y="536182"/>
                  </a:cubicBezTo>
                  <a:lnTo>
                    <a:pt x="0" y="71751"/>
                  </a:lnTo>
                  <a:cubicBezTo>
                    <a:pt x="0" y="32124"/>
                    <a:pt x="32124" y="0"/>
                    <a:pt x="71751" y="0"/>
                  </a:cubicBezTo>
                  <a:close/>
                </a:path>
              </a:pathLst>
            </a:custGeom>
            <a:solidFill>
              <a:srgbClr val="FFFFFF"/>
            </a:solidFill>
            <a:ln cap="rnd">
              <a:noFill/>
              <a:prstDash val="solid"/>
              <a:round/>
            </a:ln>
          </p:spPr>
          <p:txBody>
            <a:bodyPr/>
            <a:lstStyle/>
            <a:p>
              <a:endParaRPr lang="fr-FR"/>
            </a:p>
          </p:txBody>
        </p:sp>
        <p:sp>
          <p:nvSpPr>
            <p:cNvPr id="9" name="TextBox 9"/>
            <p:cNvSpPr txBox="1"/>
            <p:nvPr/>
          </p:nvSpPr>
          <p:spPr>
            <a:xfrm>
              <a:off x="0" y="-38100"/>
              <a:ext cx="1449325" cy="64603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0" name="Group 10"/>
          <p:cNvGrpSpPr/>
          <p:nvPr/>
        </p:nvGrpSpPr>
        <p:grpSpPr>
          <a:xfrm>
            <a:off x="3287891" y="4661753"/>
            <a:ext cx="5502908" cy="2041838"/>
            <a:chOff x="0" y="0"/>
            <a:chExt cx="1449325" cy="537768"/>
          </a:xfrm>
          <a:gradFill>
            <a:gsLst>
              <a:gs pos="0">
                <a:srgbClr val="008080"/>
              </a:gs>
              <a:gs pos="100000">
                <a:srgbClr val="000000">
                  <a:alpha val="100000"/>
                </a:srgbClr>
              </a:gs>
            </a:gsLst>
            <a:lin ang="2700000" scaled="0"/>
          </a:gradFill>
        </p:grpSpPr>
        <p:sp>
          <p:nvSpPr>
            <p:cNvPr id="11" name="Freeform 11"/>
            <p:cNvSpPr/>
            <p:nvPr/>
          </p:nvSpPr>
          <p:spPr>
            <a:xfrm>
              <a:off x="0" y="0"/>
              <a:ext cx="1449325" cy="537768"/>
            </a:xfrm>
            <a:custGeom>
              <a:avLst/>
              <a:gdLst/>
              <a:ahLst/>
              <a:cxnLst/>
              <a:rect l="l" t="t" r="r" b="b"/>
              <a:pathLst>
                <a:path w="1449325" h="537768">
                  <a:moveTo>
                    <a:pt x="71751" y="0"/>
                  </a:moveTo>
                  <a:lnTo>
                    <a:pt x="1377575" y="0"/>
                  </a:lnTo>
                  <a:cubicBezTo>
                    <a:pt x="1417202" y="0"/>
                    <a:pt x="1449325" y="32124"/>
                    <a:pt x="1449325" y="71751"/>
                  </a:cubicBezTo>
                  <a:lnTo>
                    <a:pt x="1449325" y="466017"/>
                  </a:lnTo>
                  <a:cubicBezTo>
                    <a:pt x="1449325" y="505644"/>
                    <a:pt x="1417202" y="537768"/>
                    <a:pt x="1377575" y="537768"/>
                  </a:cubicBezTo>
                  <a:lnTo>
                    <a:pt x="71751" y="537768"/>
                  </a:lnTo>
                  <a:cubicBezTo>
                    <a:pt x="32124" y="537768"/>
                    <a:pt x="0" y="505644"/>
                    <a:pt x="0" y="466017"/>
                  </a:cubicBezTo>
                  <a:lnTo>
                    <a:pt x="0" y="71751"/>
                  </a:lnTo>
                  <a:cubicBezTo>
                    <a:pt x="0" y="32124"/>
                    <a:pt x="32124" y="0"/>
                    <a:pt x="71751" y="0"/>
                  </a:cubicBezTo>
                  <a:close/>
                </a:path>
              </a:pathLst>
            </a:custGeom>
            <a:grpFill/>
            <a:ln cap="rnd">
              <a:noFill/>
              <a:prstDash val="solid"/>
              <a:round/>
            </a:ln>
          </p:spPr>
          <p:txBody>
            <a:bodyPr/>
            <a:lstStyle/>
            <a:p>
              <a:endParaRPr lang="fr-FR"/>
            </a:p>
          </p:txBody>
        </p:sp>
        <p:sp>
          <p:nvSpPr>
            <p:cNvPr id="12" name="TextBox 12"/>
            <p:cNvSpPr txBox="1"/>
            <p:nvPr/>
          </p:nvSpPr>
          <p:spPr>
            <a:xfrm>
              <a:off x="0" y="-38100"/>
              <a:ext cx="1449325" cy="575868"/>
            </a:xfrm>
            <a:prstGeom prst="rect">
              <a:avLst/>
            </a:prstGeom>
            <a:grpFill/>
          </p:spPr>
          <p:txBody>
            <a:bodyPr lIns="50800" tIns="50800" rIns="50800" bIns="50800" rtlCol="0" anchor="ctr"/>
            <a:lstStyle/>
            <a:p>
              <a:pPr marL="0" lvl="0" indent="0" algn="ctr">
                <a:lnSpc>
                  <a:spcPts val="2659"/>
                </a:lnSpc>
                <a:spcBef>
                  <a:spcPct val="0"/>
                </a:spcBef>
              </a:pPr>
              <a:endParaRPr/>
            </a:p>
          </p:txBody>
        </p:sp>
      </p:grpSp>
      <p:grpSp>
        <p:nvGrpSpPr>
          <p:cNvPr id="13" name="Group 13"/>
          <p:cNvGrpSpPr/>
          <p:nvPr/>
        </p:nvGrpSpPr>
        <p:grpSpPr>
          <a:xfrm>
            <a:off x="3335567" y="1722205"/>
            <a:ext cx="5502908" cy="2668676"/>
            <a:chOff x="0" y="0"/>
            <a:chExt cx="1449325" cy="702861"/>
          </a:xfrm>
        </p:grpSpPr>
        <p:sp>
          <p:nvSpPr>
            <p:cNvPr id="14" name="Freeform 14"/>
            <p:cNvSpPr/>
            <p:nvPr/>
          </p:nvSpPr>
          <p:spPr>
            <a:xfrm>
              <a:off x="0" y="0"/>
              <a:ext cx="1449325" cy="702861"/>
            </a:xfrm>
            <a:custGeom>
              <a:avLst/>
              <a:gdLst/>
              <a:ahLst/>
              <a:cxnLst/>
              <a:rect l="l" t="t" r="r" b="b"/>
              <a:pathLst>
                <a:path w="1449325" h="702861">
                  <a:moveTo>
                    <a:pt x="71751" y="0"/>
                  </a:moveTo>
                  <a:lnTo>
                    <a:pt x="1377575" y="0"/>
                  </a:lnTo>
                  <a:cubicBezTo>
                    <a:pt x="1417202" y="0"/>
                    <a:pt x="1449325" y="32124"/>
                    <a:pt x="1449325" y="71751"/>
                  </a:cubicBezTo>
                  <a:lnTo>
                    <a:pt x="1449325" y="631110"/>
                  </a:lnTo>
                  <a:cubicBezTo>
                    <a:pt x="1449325" y="670737"/>
                    <a:pt x="1417202" y="702861"/>
                    <a:pt x="1377575" y="702861"/>
                  </a:cubicBezTo>
                  <a:lnTo>
                    <a:pt x="71751" y="702861"/>
                  </a:lnTo>
                  <a:cubicBezTo>
                    <a:pt x="32124" y="702861"/>
                    <a:pt x="0" y="670737"/>
                    <a:pt x="0" y="631110"/>
                  </a:cubicBezTo>
                  <a:lnTo>
                    <a:pt x="0" y="71751"/>
                  </a:lnTo>
                  <a:cubicBezTo>
                    <a:pt x="0" y="32124"/>
                    <a:pt x="32124" y="0"/>
                    <a:pt x="71751" y="0"/>
                  </a:cubicBezTo>
                  <a:close/>
                </a:path>
              </a:pathLst>
            </a:custGeom>
            <a:solidFill>
              <a:srgbClr val="FFFFFF"/>
            </a:solidFill>
            <a:ln cap="rnd">
              <a:noFill/>
              <a:prstDash val="solid"/>
              <a:round/>
            </a:ln>
          </p:spPr>
          <p:txBody>
            <a:bodyPr/>
            <a:lstStyle/>
            <a:p>
              <a:endParaRPr lang="fr-FR"/>
            </a:p>
          </p:txBody>
        </p:sp>
        <p:sp>
          <p:nvSpPr>
            <p:cNvPr id="15" name="TextBox 15"/>
            <p:cNvSpPr txBox="1"/>
            <p:nvPr/>
          </p:nvSpPr>
          <p:spPr>
            <a:xfrm>
              <a:off x="0" y="-38100"/>
              <a:ext cx="1449325" cy="740961"/>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7" name="Group 17"/>
          <p:cNvGrpSpPr/>
          <p:nvPr/>
        </p:nvGrpSpPr>
        <p:grpSpPr>
          <a:xfrm>
            <a:off x="2603981" y="2356571"/>
            <a:ext cx="1367819" cy="1367819"/>
            <a:chOff x="0" y="0"/>
            <a:chExt cx="812800" cy="812800"/>
          </a:xfrm>
          <a:gradFill>
            <a:gsLst>
              <a:gs pos="100000">
                <a:srgbClr val="008080"/>
              </a:gs>
              <a:gs pos="0">
                <a:srgbClr val="000000">
                  <a:alpha val="100000"/>
                </a:srgbClr>
              </a:gs>
            </a:gsLst>
            <a:lin ang="2700000" scaled="0"/>
          </a:gradFill>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endParaRPr lang="fr-FR"/>
            </a:p>
          </p:txBody>
        </p:sp>
        <p:sp>
          <p:nvSpPr>
            <p:cNvPr id="19" name="TextBox 19"/>
            <p:cNvSpPr txBox="1"/>
            <p:nvPr/>
          </p:nvSpPr>
          <p:spPr>
            <a:xfrm>
              <a:off x="76200" y="38100"/>
              <a:ext cx="660400" cy="698500"/>
            </a:xfrm>
            <a:prstGeom prst="rect">
              <a:avLst/>
            </a:prstGeom>
            <a:grpFill/>
          </p:spPr>
          <p:txBody>
            <a:bodyPr lIns="50800" tIns="50800" rIns="50800" bIns="50800" rtlCol="0" anchor="ctr"/>
            <a:lstStyle/>
            <a:p>
              <a:pPr algn="ctr">
                <a:lnSpc>
                  <a:spcPts val="2659"/>
                </a:lnSpc>
              </a:pPr>
              <a:endParaRPr/>
            </a:p>
          </p:txBody>
        </p:sp>
      </p:grpSp>
      <p:grpSp>
        <p:nvGrpSpPr>
          <p:cNvPr id="20" name="Group 20"/>
          <p:cNvGrpSpPr/>
          <p:nvPr/>
        </p:nvGrpSpPr>
        <p:grpSpPr>
          <a:xfrm>
            <a:off x="2603981" y="4978528"/>
            <a:ext cx="1367819" cy="1367819"/>
            <a:chOff x="0" y="0"/>
            <a:chExt cx="812800" cy="812800"/>
          </a:xfrm>
          <a:gradFill>
            <a:gsLst>
              <a:gs pos="100000">
                <a:srgbClr val="008080"/>
              </a:gs>
              <a:gs pos="0">
                <a:srgbClr val="000000">
                  <a:alpha val="100000"/>
                </a:srgbClr>
              </a:gs>
            </a:gsLst>
            <a:lin ang="2700000" scaled="0"/>
          </a:gradFill>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endParaRPr lang="fr-FR"/>
            </a:p>
          </p:txBody>
        </p:sp>
        <p:sp>
          <p:nvSpPr>
            <p:cNvPr id="22" name="TextBox 22"/>
            <p:cNvSpPr txBox="1"/>
            <p:nvPr/>
          </p:nvSpPr>
          <p:spPr>
            <a:xfrm>
              <a:off x="76200" y="38100"/>
              <a:ext cx="660400" cy="698500"/>
            </a:xfrm>
            <a:prstGeom prst="rect">
              <a:avLst/>
            </a:prstGeom>
            <a:grpFill/>
          </p:spPr>
          <p:txBody>
            <a:bodyPr lIns="50800" tIns="50800" rIns="50800" bIns="50800" rtlCol="0" anchor="ctr"/>
            <a:lstStyle/>
            <a:p>
              <a:pPr algn="ctr">
                <a:lnSpc>
                  <a:spcPts val="2659"/>
                </a:lnSpc>
              </a:pPr>
              <a:endParaRPr/>
            </a:p>
          </p:txBody>
        </p:sp>
      </p:grpSp>
      <p:grpSp>
        <p:nvGrpSpPr>
          <p:cNvPr id="23" name="Group 23"/>
          <p:cNvGrpSpPr/>
          <p:nvPr/>
        </p:nvGrpSpPr>
        <p:grpSpPr>
          <a:xfrm>
            <a:off x="2603981" y="7420269"/>
            <a:ext cx="1367819" cy="1367819"/>
            <a:chOff x="0" y="0"/>
            <a:chExt cx="812800" cy="812800"/>
          </a:xfrm>
          <a:gradFill>
            <a:gsLst>
              <a:gs pos="100000">
                <a:srgbClr val="008080"/>
              </a:gs>
              <a:gs pos="0">
                <a:srgbClr val="000000">
                  <a:alpha val="100000"/>
                </a:srgbClr>
              </a:gs>
            </a:gsLst>
            <a:lin ang="2700000" scaled="0"/>
          </a:gradFill>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endParaRPr lang="fr-FR"/>
            </a:p>
          </p:txBody>
        </p:sp>
        <p:sp>
          <p:nvSpPr>
            <p:cNvPr id="25" name="TextBox 25"/>
            <p:cNvSpPr txBox="1"/>
            <p:nvPr/>
          </p:nvSpPr>
          <p:spPr>
            <a:xfrm>
              <a:off x="76200" y="38100"/>
              <a:ext cx="660400" cy="698500"/>
            </a:xfrm>
            <a:prstGeom prst="rect">
              <a:avLst/>
            </a:prstGeom>
            <a:grpFill/>
          </p:spPr>
          <p:txBody>
            <a:bodyPr lIns="50800" tIns="50800" rIns="50800" bIns="50800" rtlCol="0" anchor="ctr"/>
            <a:lstStyle/>
            <a:p>
              <a:pPr algn="ctr">
                <a:lnSpc>
                  <a:spcPts val="2659"/>
                </a:lnSpc>
              </a:pPr>
              <a:endParaRPr/>
            </a:p>
          </p:txBody>
        </p:sp>
      </p:grpSp>
      <p:sp>
        <p:nvSpPr>
          <p:cNvPr id="26" name="TextBox 26"/>
          <p:cNvSpPr txBox="1"/>
          <p:nvPr/>
        </p:nvSpPr>
        <p:spPr>
          <a:xfrm>
            <a:off x="10287000" y="3565711"/>
            <a:ext cx="6748337" cy="2064668"/>
          </a:xfrm>
          <a:prstGeom prst="rect">
            <a:avLst/>
          </a:prstGeom>
        </p:spPr>
        <p:txBody>
          <a:bodyPr lIns="0" tIns="0" rIns="0" bIns="0" rtlCol="0" anchor="t">
            <a:spAutoFit/>
          </a:bodyPr>
          <a:lstStyle/>
          <a:p>
            <a:pPr algn="l">
              <a:lnSpc>
                <a:spcPts val="7950"/>
              </a:lnSpc>
            </a:pPr>
            <a:r>
              <a:rPr lang="en-US" sz="6600" b="1" dirty="0">
                <a:solidFill>
                  <a:srgbClr val="FFFFFF"/>
                </a:solidFill>
                <a:latin typeface="Poppins Bold"/>
                <a:ea typeface="Poppins Bold"/>
                <a:cs typeface="Poppins Bold"/>
                <a:sym typeface="Poppins Bold"/>
              </a:rPr>
              <a:t>Conclusion et perspectives</a:t>
            </a:r>
          </a:p>
        </p:txBody>
      </p:sp>
      <p:sp>
        <p:nvSpPr>
          <p:cNvPr id="27" name="TextBox 27"/>
          <p:cNvSpPr txBox="1"/>
          <p:nvPr/>
        </p:nvSpPr>
        <p:spPr>
          <a:xfrm>
            <a:off x="4454618" y="7578836"/>
            <a:ext cx="3684049" cy="872034"/>
          </a:xfrm>
          <a:prstGeom prst="rect">
            <a:avLst/>
          </a:prstGeom>
        </p:spPr>
        <p:txBody>
          <a:bodyPr lIns="0" tIns="0" rIns="0" bIns="0" rtlCol="0" anchor="t">
            <a:spAutoFit/>
          </a:bodyPr>
          <a:lstStyle/>
          <a:p>
            <a:pPr>
              <a:lnSpc>
                <a:spcPts val="3360"/>
              </a:lnSpc>
            </a:pPr>
            <a:r>
              <a:rPr lang="fr-FR" sz="3200" b="1" dirty="0"/>
              <a:t>Intégration de services intelligents</a:t>
            </a:r>
            <a:endParaRPr lang="en-US" sz="2800" b="1" dirty="0">
              <a:solidFill>
                <a:srgbClr val="1E0559"/>
              </a:solidFill>
              <a:latin typeface="Open Sauce Bold"/>
              <a:ea typeface="Open Sauce Bold"/>
              <a:cs typeface="Open Sauce Bold"/>
              <a:sym typeface="Open Sauce Bold"/>
            </a:endParaRPr>
          </a:p>
        </p:txBody>
      </p:sp>
      <p:sp>
        <p:nvSpPr>
          <p:cNvPr id="28" name="TextBox 28"/>
          <p:cNvSpPr txBox="1"/>
          <p:nvPr/>
        </p:nvSpPr>
        <p:spPr>
          <a:xfrm>
            <a:off x="4286805" y="4890798"/>
            <a:ext cx="3684049" cy="1308050"/>
          </a:xfrm>
          <a:prstGeom prst="rect">
            <a:avLst/>
          </a:prstGeom>
        </p:spPr>
        <p:txBody>
          <a:bodyPr lIns="0" tIns="0" rIns="0" bIns="0" rtlCol="0" anchor="t">
            <a:spAutoFit/>
          </a:bodyPr>
          <a:lstStyle/>
          <a:p>
            <a:pPr>
              <a:lnSpc>
                <a:spcPts val="3360"/>
              </a:lnSpc>
            </a:pPr>
            <a:r>
              <a:rPr lang="fr-FR" sz="3200" b="1" dirty="0">
                <a:solidFill>
                  <a:schemeClr val="bg1"/>
                </a:solidFill>
              </a:rPr>
              <a:t>Amélioration de la sécurité et de la traçabilité</a:t>
            </a:r>
            <a:endParaRPr lang="en-US" sz="2800" b="1" dirty="0">
              <a:solidFill>
                <a:schemeClr val="bg1"/>
              </a:solidFill>
              <a:latin typeface="Open Sauce Bold"/>
              <a:ea typeface="Open Sauce Bold"/>
              <a:cs typeface="Open Sauce Bold"/>
              <a:sym typeface="Open Sauce Bold"/>
            </a:endParaRPr>
          </a:p>
        </p:txBody>
      </p:sp>
      <p:sp>
        <p:nvSpPr>
          <p:cNvPr id="29" name="TextBox 29"/>
          <p:cNvSpPr txBox="1"/>
          <p:nvPr/>
        </p:nvSpPr>
        <p:spPr>
          <a:xfrm>
            <a:off x="4390014" y="2535977"/>
            <a:ext cx="3684049" cy="1308050"/>
          </a:xfrm>
          <a:prstGeom prst="rect">
            <a:avLst/>
          </a:prstGeom>
        </p:spPr>
        <p:txBody>
          <a:bodyPr lIns="0" tIns="0" rIns="0" bIns="0" rtlCol="0" anchor="t">
            <a:spAutoFit/>
          </a:bodyPr>
          <a:lstStyle/>
          <a:p>
            <a:pPr>
              <a:lnSpc>
                <a:spcPts val="3360"/>
              </a:lnSpc>
            </a:pPr>
            <a:r>
              <a:rPr lang="fr-FR" sz="3200" b="1" dirty="0"/>
              <a:t>Déploiement d’une application mobile dédiée</a:t>
            </a:r>
            <a:endParaRPr lang="en-US" sz="2800" b="1" dirty="0">
              <a:solidFill>
                <a:srgbClr val="1E0559"/>
              </a:solidFill>
              <a:latin typeface="Open Sauce Bold"/>
              <a:ea typeface="Open Sauce Bold"/>
              <a:cs typeface="Open Sauce Bold"/>
              <a:sym typeface="Open Sauce Bold"/>
            </a:endParaRPr>
          </a:p>
        </p:txBody>
      </p:sp>
      <p:sp>
        <p:nvSpPr>
          <p:cNvPr id="37" name="TextBox 37"/>
          <p:cNvSpPr txBox="1"/>
          <p:nvPr/>
        </p:nvSpPr>
        <p:spPr>
          <a:xfrm>
            <a:off x="2686747" y="2472629"/>
            <a:ext cx="1202287" cy="968722"/>
          </a:xfrm>
          <a:prstGeom prst="rect">
            <a:avLst/>
          </a:prstGeom>
        </p:spPr>
        <p:txBody>
          <a:bodyPr lIns="0" tIns="0" rIns="0" bIns="0" rtlCol="0" anchor="t">
            <a:spAutoFit/>
          </a:bodyPr>
          <a:lstStyle/>
          <a:p>
            <a:pPr algn="ctr">
              <a:lnSpc>
                <a:spcPts val="8285"/>
              </a:lnSpc>
            </a:pPr>
            <a:r>
              <a:rPr lang="en-US" sz="5178" b="1" dirty="0">
                <a:solidFill>
                  <a:srgbClr val="FFFFFF"/>
                </a:solidFill>
                <a:latin typeface="Open Sauce Bold"/>
                <a:ea typeface="Open Sauce Bold"/>
                <a:cs typeface="Open Sauce Bold"/>
                <a:sym typeface="Open Sauce Bold"/>
              </a:rPr>
              <a:t>01</a:t>
            </a:r>
          </a:p>
        </p:txBody>
      </p:sp>
      <p:sp>
        <p:nvSpPr>
          <p:cNvPr id="38" name="TextBox 38"/>
          <p:cNvSpPr txBox="1"/>
          <p:nvPr/>
        </p:nvSpPr>
        <p:spPr>
          <a:xfrm>
            <a:off x="2686747" y="5082827"/>
            <a:ext cx="1202287" cy="968722"/>
          </a:xfrm>
          <a:prstGeom prst="rect">
            <a:avLst/>
          </a:prstGeom>
        </p:spPr>
        <p:txBody>
          <a:bodyPr lIns="0" tIns="0" rIns="0" bIns="0" rtlCol="0" anchor="t">
            <a:spAutoFit/>
          </a:bodyPr>
          <a:lstStyle/>
          <a:p>
            <a:pPr algn="ctr">
              <a:lnSpc>
                <a:spcPts val="8285"/>
              </a:lnSpc>
            </a:pPr>
            <a:r>
              <a:rPr lang="en-US" sz="5178" b="1" dirty="0">
                <a:solidFill>
                  <a:schemeClr val="bg1"/>
                </a:solidFill>
                <a:latin typeface="Open Sauce Bold"/>
                <a:ea typeface="Open Sauce Bold"/>
                <a:cs typeface="Open Sauce Bold"/>
                <a:sym typeface="Open Sauce Bold"/>
              </a:rPr>
              <a:t>02</a:t>
            </a:r>
          </a:p>
        </p:txBody>
      </p:sp>
      <p:sp>
        <p:nvSpPr>
          <p:cNvPr id="39" name="TextBox 39"/>
          <p:cNvSpPr txBox="1"/>
          <p:nvPr/>
        </p:nvSpPr>
        <p:spPr>
          <a:xfrm>
            <a:off x="2686747" y="7524567"/>
            <a:ext cx="1202287" cy="968722"/>
          </a:xfrm>
          <a:prstGeom prst="rect">
            <a:avLst/>
          </a:prstGeom>
          <a:gradFill>
            <a:gsLst>
              <a:gs pos="100000">
                <a:srgbClr val="008080"/>
              </a:gs>
              <a:gs pos="0">
                <a:srgbClr val="000000">
                  <a:alpha val="100000"/>
                </a:srgbClr>
              </a:gs>
            </a:gsLst>
            <a:lin ang="2700000" scaled="0"/>
          </a:gradFill>
        </p:spPr>
        <p:txBody>
          <a:bodyPr lIns="0" tIns="0" rIns="0" bIns="0" rtlCol="0" anchor="t">
            <a:spAutoFit/>
          </a:bodyPr>
          <a:lstStyle/>
          <a:p>
            <a:pPr algn="ctr">
              <a:lnSpc>
                <a:spcPts val="8285"/>
              </a:lnSpc>
            </a:pPr>
            <a:r>
              <a:rPr lang="en-US" sz="5178" b="1" dirty="0">
                <a:solidFill>
                  <a:srgbClr val="FFFFFF"/>
                </a:solidFill>
                <a:latin typeface="Open Sauce Bold"/>
                <a:ea typeface="Open Sauce Bold"/>
                <a:cs typeface="Open Sauce Bold"/>
                <a:sym typeface="Open Sauce Bold"/>
              </a:rPr>
              <a:t>03</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gradFill>
            <a:gsLst>
              <a:gs pos="0">
                <a:srgbClr val="008080"/>
              </a:gs>
              <a:gs pos="100000">
                <a:srgbClr val="000000">
                  <a:alpha val="100000"/>
                </a:srgbClr>
              </a:gs>
            </a:gsLst>
            <a:lin ang="2700000" scaled="0"/>
          </a:gradFill>
        </p:spPr>
        <p:txBody>
          <a:bodyPr/>
          <a:lstStyle/>
          <a:p>
            <a:endParaRPr lang="fr-FR"/>
          </a:p>
        </p:txBody>
      </p:sp>
      <p:grpSp>
        <p:nvGrpSpPr>
          <p:cNvPr id="3" name="Group 3"/>
          <p:cNvGrpSpPr/>
          <p:nvPr/>
        </p:nvGrpSpPr>
        <p:grpSpPr>
          <a:xfrm>
            <a:off x="4593624" y="2886380"/>
            <a:ext cx="17986181" cy="5015864"/>
            <a:chOff x="0" y="0"/>
            <a:chExt cx="4737101" cy="1321051"/>
          </a:xfrm>
        </p:grpSpPr>
        <p:sp>
          <p:nvSpPr>
            <p:cNvPr id="4" name="Freeform 4"/>
            <p:cNvSpPr/>
            <p:nvPr/>
          </p:nvSpPr>
          <p:spPr>
            <a:xfrm>
              <a:off x="0" y="0"/>
              <a:ext cx="4737101" cy="1321050"/>
            </a:xfrm>
            <a:custGeom>
              <a:avLst/>
              <a:gdLst/>
              <a:ahLst/>
              <a:cxnLst/>
              <a:rect l="l" t="t" r="r" b="b"/>
              <a:pathLst>
                <a:path w="4737101" h="1321050">
                  <a:moveTo>
                    <a:pt x="172175" y="0"/>
                  </a:moveTo>
                  <a:lnTo>
                    <a:pt x="4564926" y="0"/>
                  </a:lnTo>
                  <a:cubicBezTo>
                    <a:pt x="4660016" y="0"/>
                    <a:pt x="4737101" y="77085"/>
                    <a:pt x="4737101" y="172175"/>
                  </a:cubicBezTo>
                  <a:lnTo>
                    <a:pt x="4737101" y="1148876"/>
                  </a:lnTo>
                  <a:cubicBezTo>
                    <a:pt x="4737101" y="1243965"/>
                    <a:pt x="4660016" y="1321050"/>
                    <a:pt x="4564926" y="1321050"/>
                  </a:cubicBezTo>
                  <a:lnTo>
                    <a:pt x="172175" y="1321050"/>
                  </a:lnTo>
                  <a:cubicBezTo>
                    <a:pt x="77085" y="1321050"/>
                    <a:pt x="0" y="1243965"/>
                    <a:pt x="0" y="1148876"/>
                  </a:cubicBezTo>
                  <a:lnTo>
                    <a:pt x="0" y="172175"/>
                  </a:lnTo>
                  <a:cubicBezTo>
                    <a:pt x="0" y="77085"/>
                    <a:pt x="77085" y="0"/>
                    <a:pt x="172175" y="0"/>
                  </a:cubicBezTo>
                  <a:close/>
                </a:path>
              </a:pathLst>
            </a:custGeom>
            <a:solidFill>
              <a:srgbClr val="FFFFFF">
                <a:alpha val="9804"/>
              </a:srgbClr>
            </a:solidFill>
          </p:spPr>
          <p:txBody>
            <a:bodyPr/>
            <a:lstStyle/>
            <a:p>
              <a:endParaRPr lang="fr-FR" dirty="0"/>
            </a:p>
          </p:txBody>
        </p:sp>
        <p:sp>
          <p:nvSpPr>
            <p:cNvPr id="5" name="TextBox 5"/>
            <p:cNvSpPr txBox="1"/>
            <p:nvPr/>
          </p:nvSpPr>
          <p:spPr>
            <a:xfrm>
              <a:off x="0" y="-38100"/>
              <a:ext cx="4737101" cy="1359151"/>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7516314" y="6692084"/>
            <a:ext cx="6270569" cy="657848"/>
            <a:chOff x="0" y="0"/>
            <a:chExt cx="1651508" cy="173260"/>
          </a:xfrm>
        </p:grpSpPr>
        <p:sp>
          <p:nvSpPr>
            <p:cNvPr id="7" name="Freeform 7"/>
            <p:cNvSpPr/>
            <p:nvPr/>
          </p:nvSpPr>
          <p:spPr>
            <a:xfrm>
              <a:off x="0" y="0"/>
              <a:ext cx="1651508" cy="173260"/>
            </a:xfrm>
            <a:custGeom>
              <a:avLst/>
              <a:gdLst/>
              <a:ahLst/>
              <a:cxnLst/>
              <a:rect l="l" t="t" r="r" b="b"/>
              <a:pathLst>
                <a:path w="1651508" h="173260">
                  <a:moveTo>
                    <a:pt x="62967" y="0"/>
                  </a:moveTo>
                  <a:lnTo>
                    <a:pt x="1588541" y="0"/>
                  </a:lnTo>
                  <a:cubicBezTo>
                    <a:pt x="1605241" y="0"/>
                    <a:pt x="1621257" y="6634"/>
                    <a:pt x="1633065" y="18443"/>
                  </a:cubicBezTo>
                  <a:cubicBezTo>
                    <a:pt x="1644874" y="30251"/>
                    <a:pt x="1651508" y="46267"/>
                    <a:pt x="1651508" y="62967"/>
                  </a:cubicBezTo>
                  <a:lnTo>
                    <a:pt x="1651508" y="110293"/>
                  </a:lnTo>
                  <a:cubicBezTo>
                    <a:pt x="1651508" y="145069"/>
                    <a:pt x="1623317" y="173260"/>
                    <a:pt x="1588541" y="173260"/>
                  </a:cubicBezTo>
                  <a:lnTo>
                    <a:pt x="62967" y="173260"/>
                  </a:lnTo>
                  <a:cubicBezTo>
                    <a:pt x="46267" y="173260"/>
                    <a:pt x="30251" y="166626"/>
                    <a:pt x="18443" y="154818"/>
                  </a:cubicBezTo>
                  <a:cubicBezTo>
                    <a:pt x="6634" y="143009"/>
                    <a:pt x="0" y="126993"/>
                    <a:pt x="0" y="110293"/>
                  </a:cubicBezTo>
                  <a:lnTo>
                    <a:pt x="0" y="62967"/>
                  </a:lnTo>
                  <a:cubicBezTo>
                    <a:pt x="0" y="28191"/>
                    <a:pt x="28191" y="0"/>
                    <a:pt x="62967" y="0"/>
                  </a:cubicBezTo>
                  <a:close/>
                </a:path>
              </a:pathLst>
            </a:custGeom>
            <a:solidFill>
              <a:srgbClr val="FFFFFF"/>
            </a:solidFill>
          </p:spPr>
          <p:txBody>
            <a:bodyPr/>
            <a:lstStyle/>
            <a:p>
              <a:endParaRPr lang="fr-FR"/>
            </a:p>
          </p:txBody>
        </p:sp>
        <p:sp>
          <p:nvSpPr>
            <p:cNvPr id="8" name="TextBox 8"/>
            <p:cNvSpPr txBox="1"/>
            <p:nvPr/>
          </p:nvSpPr>
          <p:spPr>
            <a:xfrm>
              <a:off x="0" y="-38100"/>
              <a:ext cx="1651508" cy="211360"/>
            </a:xfrm>
            <a:prstGeom prst="rect">
              <a:avLst/>
            </a:prstGeom>
          </p:spPr>
          <p:txBody>
            <a:bodyPr lIns="50800" tIns="50800" rIns="50800" bIns="50800" rtlCol="0" anchor="ctr"/>
            <a:lstStyle/>
            <a:p>
              <a:pPr algn="ctr">
                <a:lnSpc>
                  <a:spcPts val="2659"/>
                </a:lnSpc>
                <a:spcBef>
                  <a:spcPct val="0"/>
                </a:spcBef>
              </a:pPr>
              <a:endParaRPr/>
            </a:p>
          </p:txBody>
        </p:sp>
      </p:grpSp>
      <p:sp>
        <p:nvSpPr>
          <p:cNvPr id="10" name="AutoShape 10"/>
          <p:cNvSpPr/>
          <p:nvPr/>
        </p:nvSpPr>
        <p:spPr>
          <a:xfrm>
            <a:off x="1028700" y="9120569"/>
            <a:ext cx="16230600" cy="0"/>
          </a:xfrm>
          <a:prstGeom prst="line">
            <a:avLst/>
          </a:prstGeom>
          <a:ln w="38100" cap="flat">
            <a:solidFill>
              <a:srgbClr val="FFFFFF"/>
            </a:solidFill>
            <a:prstDash val="solid"/>
            <a:headEnd type="none" w="sm" len="sm"/>
            <a:tailEnd type="none" w="sm" len="sm"/>
          </a:ln>
        </p:spPr>
        <p:txBody>
          <a:bodyPr/>
          <a:lstStyle/>
          <a:p>
            <a:endParaRPr lang="fr-FR"/>
          </a:p>
        </p:txBody>
      </p:sp>
      <p:grpSp>
        <p:nvGrpSpPr>
          <p:cNvPr id="11" name="Group 11"/>
          <p:cNvGrpSpPr/>
          <p:nvPr/>
        </p:nvGrpSpPr>
        <p:grpSpPr>
          <a:xfrm>
            <a:off x="7552334" y="6720499"/>
            <a:ext cx="2480359" cy="601018"/>
            <a:chOff x="0" y="0"/>
            <a:chExt cx="653263" cy="158293"/>
          </a:xfrm>
        </p:grpSpPr>
        <p:sp>
          <p:nvSpPr>
            <p:cNvPr id="12" name="Freeform 12"/>
            <p:cNvSpPr/>
            <p:nvPr/>
          </p:nvSpPr>
          <p:spPr>
            <a:xfrm>
              <a:off x="0" y="0"/>
              <a:ext cx="653263" cy="158293"/>
            </a:xfrm>
            <a:custGeom>
              <a:avLst/>
              <a:gdLst/>
              <a:ahLst/>
              <a:cxnLst/>
              <a:rect l="l" t="t" r="r" b="b"/>
              <a:pathLst>
                <a:path w="653263" h="158293">
                  <a:moveTo>
                    <a:pt x="79146" y="0"/>
                  </a:moveTo>
                  <a:lnTo>
                    <a:pt x="574117" y="0"/>
                  </a:lnTo>
                  <a:cubicBezTo>
                    <a:pt x="617828" y="0"/>
                    <a:pt x="653263" y="35435"/>
                    <a:pt x="653263" y="79146"/>
                  </a:cubicBezTo>
                  <a:lnTo>
                    <a:pt x="653263" y="79146"/>
                  </a:lnTo>
                  <a:cubicBezTo>
                    <a:pt x="653263" y="122858"/>
                    <a:pt x="617828" y="158293"/>
                    <a:pt x="574117" y="158293"/>
                  </a:cubicBezTo>
                  <a:lnTo>
                    <a:pt x="79146" y="158293"/>
                  </a:lnTo>
                  <a:cubicBezTo>
                    <a:pt x="35435" y="158293"/>
                    <a:pt x="0" y="122858"/>
                    <a:pt x="0" y="79146"/>
                  </a:cubicBezTo>
                  <a:lnTo>
                    <a:pt x="0" y="79146"/>
                  </a:lnTo>
                  <a:cubicBezTo>
                    <a:pt x="0" y="35435"/>
                    <a:pt x="35435" y="0"/>
                    <a:pt x="79146" y="0"/>
                  </a:cubicBezTo>
                  <a:close/>
                </a:path>
              </a:pathLst>
            </a:custGeom>
            <a:gradFill rotWithShape="1">
              <a:gsLst>
                <a:gs pos="0">
                  <a:srgbClr val="008080"/>
                </a:gs>
                <a:gs pos="100000">
                  <a:schemeClr val="tx1"/>
                </a:gs>
              </a:gsLst>
              <a:lin ang="0"/>
            </a:gradFill>
          </p:spPr>
          <p:txBody>
            <a:bodyPr/>
            <a:lstStyle/>
            <a:p>
              <a:endParaRPr lang="fr-FR"/>
            </a:p>
          </p:txBody>
        </p:sp>
        <p:sp>
          <p:nvSpPr>
            <p:cNvPr id="13" name="TextBox 13"/>
            <p:cNvSpPr txBox="1"/>
            <p:nvPr/>
          </p:nvSpPr>
          <p:spPr>
            <a:xfrm>
              <a:off x="0" y="-38100"/>
              <a:ext cx="653263" cy="196393"/>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1028700" y="2667309"/>
            <a:ext cx="5339706" cy="533970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t="-25046" b="-25046"/>
              </a:stretch>
            </a:blipFill>
            <a:ln w="104775" cap="sq">
              <a:solidFill>
                <a:srgbClr val="FFFFFF"/>
              </a:solidFill>
              <a:prstDash val="solid"/>
              <a:miter/>
            </a:ln>
          </p:spPr>
          <p:txBody>
            <a:bodyPr/>
            <a:lstStyle/>
            <a:p>
              <a:endParaRPr lang="fr-FR"/>
            </a:p>
          </p:txBody>
        </p:sp>
      </p:grpSp>
      <p:sp>
        <p:nvSpPr>
          <p:cNvPr id="20" name="TextBox 20"/>
          <p:cNvSpPr txBox="1"/>
          <p:nvPr/>
        </p:nvSpPr>
        <p:spPr>
          <a:xfrm>
            <a:off x="7516314" y="3372017"/>
            <a:ext cx="9742986" cy="2947987"/>
          </a:xfrm>
          <a:prstGeom prst="rect">
            <a:avLst/>
          </a:prstGeom>
        </p:spPr>
        <p:txBody>
          <a:bodyPr lIns="0" tIns="0" rIns="0" bIns="0" rtlCol="0" anchor="t">
            <a:spAutoFit/>
          </a:bodyPr>
          <a:lstStyle/>
          <a:p>
            <a:pPr algn="l">
              <a:lnSpc>
                <a:spcPts val="11592"/>
              </a:lnSpc>
            </a:pPr>
            <a:r>
              <a:rPr lang="en-US" sz="9600" b="1" dirty="0">
                <a:solidFill>
                  <a:srgbClr val="FFFFFF"/>
                </a:solidFill>
                <a:latin typeface="Poppins Bold"/>
                <a:ea typeface="Poppins Bold"/>
                <a:cs typeface="Poppins Bold"/>
                <a:sym typeface="Poppins Bold"/>
              </a:rPr>
              <a:t>Merci pour </a:t>
            </a:r>
            <a:r>
              <a:rPr lang="en-US" sz="9600" b="1" dirty="0" err="1">
                <a:solidFill>
                  <a:srgbClr val="FFFFFF"/>
                </a:solidFill>
                <a:latin typeface="Poppins Bold"/>
                <a:ea typeface="Poppins Bold"/>
                <a:cs typeface="Poppins Bold"/>
                <a:sym typeface="Poppins Bold"/>
              </a:rPr>
              <a:t>votre</a:t>
            </a:r>
            <a:r>
              <a:rPr lang="en-US" sz="9600" b="1" dirty="0">
                <a:solidFill>
                  <a:srgbClr val="FFFFFF"/>
                </a:solidFill>
                <a:latin typeface="Poppins Bold"/>
                <a:ea typeface="Poppins Bold"/>
                <a:cs typeface="Poppins Bold"/>
                <a:sym typeface="Poppins Bold"/>
              </a:rPr>
              <a:t> attention</a:t>
            </a:r>
          </a:p>
        </p:txBody>
      </p:sp>
      <p:sp>
        <p:nvSpPr>
          <p:cNvPr id="21" name="TextBox 21"/>
          <p:cNvSpPr txBox="1"/>
          <p:nvPr/>
        </p:nvSpPr>
        <p:spPr>
          <a:xfrm>
            <a:off x="10391036" y="6864227"/>
            <a:ext cx="3386323" cy="282129"/>
          </a:xfrm>
          <a:prstGeom prst="rect">
            <a:avLst/>
          </a:prstGeom>
        </p:spPr>
        <p:txBody>
          <a:bodyPr lIns="0" tIns="0" rIns="0" bIns="0" rtlCol="0" anchor="t">
            <a:spAutoFit/>
          </a:bodyPr>
          <a:lstStyle/>
          <a:p>
            <a:pPr algn="l">
              <a:lnSpc>
                <a:spcPts val="2226"/>
              </a:lnSpc>
            </a:pPr>
            <a:r>
              <a:rPr lang="en-US" sz="2100" dirty="0">
                <a:solidFill>
                  <a:srgbClr val="1E0559"/>
                </a:solidFill>
                <a:latin typeface="Open Sauce"/>
                <a:ea typeface="Open Sauce"/>
                <a:cs typeface="Open Sauce"/>
                <a:sym typeface="Open Sauce"/>
              </a:rPr>
              <a:t>www.OnDemandApp.com</a:t>
            </a:r>
          </a:p>
        </p:txBody>
      </p:sp>
      <p:sp>
        <p:nvSpPr>
          <p:cNvPr id="23" name="TextBox 23"/>
          <p:cNvSpPr txBox="1"/>
          <p:nvPr/>
        </p:nvSpPr>
        <p:spPr>
          <a:xfrm>
            <a:off x="7677064" y="6864227"/>
            <a:ext cx="2230899" cy="282129"/>
          </a:xfrm>
          <a:prstGeom prst="rect">
            <a:avLst/>
          </a:prstGeom>
        </p:spPr>
        <p:txBody>
          <a:bodyPr lIns="0" tIns="0" rIns="0" bIns="0" rtlCol="0" anchor="t">
            <a:spAutoFit/>
          </a:bodyPr>
          <a:lstStyle/>
          <a:p>
            <a:pPr algn="ctr">
              <a:lnSpc>
                <a:spcPts val="2226"/>
              </a:lnSpc>
            </a:pPr>
            <a:r>
              <a:rPr lang="en-US" sz="2100" dirty="0">
                <a:solidFill>
                  <a:srgbClr val="FFFFFF"/>
                </a:solidFill>
                <a:latin typeface="Open Sauce"/>
                <a:ea typeface="Open Sauce"/>
                <a:cs typeface="Open Sauce"/>
                <a:sym typeface="Open Sauce"/>
              </a:rPr>
              <a:t>OD</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00">
              <a:srgbClr val="008080"/>
            </a:gs>
            <a:gs pos="0">
              <a:srgbClr val="000000">
                <a:alpha val="100000"/>
              </a:srgbClr>
            </a:gs>
          </a:gsLst>
          <a:lin ang="2700000" scaled="0"/>
        </a:gradFill>
        <a:effectLst/>
      </p:bgPr>
    </p:bg>
    <p:spTree>
      <p:nvGrpSpPr>
        <p:cNvPr id="1" name="Shape 264"/>
        <p:cNvGrpSpPr/>
        <p:nvPr/>
      </p:nvGrpSpPr>
      <p:grpSpPr>
        <a:xfrm>
          <a:off x="0" y="0"/>
          <a:ext cx="0" cy="0"/>
          <a:chOff x="0" y="0"/>
          <a:chExt cx="0" cy="0"/>
        </a:xfrm>
      </p:grpSpPr>
      <p:grpSp>
        <p:nvGrpSpPr>
          <p:cNvPr id="265" name="Google Shape;265;p31"/>
          <p:cNvGrpSpPr/>
          <p:nvPr/>
        </p:nvGrpSpPr>
        <p:grpSpPr>
          <a:xfrm>
            <a:off x="1545050" y="1453250"/>
            <a:ext cx="13156200" cy="6876600"/>
            <a:chOff x="772525" y="726625"/>
            <a:chExt cx="6578100" cy="3438300"/>
          </a:xfrm>
          <a:gradFill>
            <a:gsLst>
              <a:gs pos="0">
                <a:srgbClr val="008080"/>
              </a:gs>
              <a:gs pos="100000">
                <a:srgbClr val="000000">
                  <a:alpha val="100000"/>
                </a:srgbClr>
              </a:gs>
            </a:gsLst>
            <a:lin ang="2700000" scaled="0"/>
          </a:gradFill>
        </p:grpSpPr>
        <p:sp>
          <p:nvSpPr>
            <p:cNvPr id="266" name="Google Shape;266;p31"/>
            <p:cNvSpPr/>
            <p:nvPr/>
          </p:nvSpPr>
          <p:spPr>
            <a:xfrm>
              <a:off x="772525" y="726625"/>
              <a:ext cx="6578100" cy="3438300"/>
            </a:xfrm>
            <a:prstGeom prst="rect">
              <a:avLst/>
            </a:prstGeom>
            <a:grp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dirty="0"/>
            </a:p>
          </p:txBody>
        </p:sp>
        <p:sp>
          <p:nvSpPr>
            <p:cNvPr id="267" name="Google Shape;267;p31"/>
            <p:cNvSpPr/>
            <p:nvPr/>
          </p:nvSpPr>
          <p:spPr>
            <a:xfrm>
              <a:off x="772525" y="726625"/>
              <a:ext cx="6578100" cy="255300"/>
            </a:xfrm>
            <a:prstGeom prst="rect">
              <a:avLst/>
            </a:prstGeom>
            <a:grp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grpSp>
        <p:nvGrpSpPr>
          <p:cNvPr id="268" name="Google Shape;268;p31"/>
          <p:cNvGrpSpPr/>
          <p:nvPr/>
        </p:nvGrpSpPr>
        <p:grpSpPr>
          <a:xfrm>
            <a:off x="7987200" y="6882950"/>
            <a:ext cx="4239496" cy="2254800"/>
            <a:chOff x="4924170" y="3441525"/>
            <a:chExt cx="3447305" cy="1127400"/>
          </a:xfrm>
        </p:grpSpPr>
        <p:sp>
          <p:nvSpPr>
            <p:cNvPr id="269" name="Google Shape;269;p31"/>
            <p:cNvSpPr/>
            <p:nvPr/>
          </p:nvSpPr>
          <p:spPr>
            <a:xfrm>
              <a:off x="4924170" y="3441525"/>
              <a:ext cx="3447300" cy="1127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270" name="Google Shape;270;p31"/>
            <p:cNvSpPr/>
            <p:nvPr/>
          </p:nvSpPr>
          <p:spPr>
            <a:xfrm>
              <a:off x="4924175" y="3441525"/>
              <a:ext cx="34473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grpSp>
        <p:nvGrpSpPr>
          <p:cNvPr id="271" name="Google Shape;271;p31"/>
          <p:cNvGrpSpPr/>
          <p:nvPr/>
        </p:nvGrpSpPr>
        <p:grpSpPr>
          <a:xfrm>
            <a:off x="10844552" y="2553500"/>
            <a:ext cx="5121400" cy="3905680"/>
            <a:chOff x="-227375" y="1029588"/>
            <a:chExt cx="4718446" cy="4667400"/>
          </a:xfrm>
          <a:gradFill>
            <a:gsLst>
              <a:gs pos="0">
                <a:srgbClr val="008080"/>
              </a:gs>
              <a:gs pos="100000">
                <a:srgbClr val="000000">
                  <a:alpha val="100000"/>
                </a:srgbClr>
              </a:gs>
            </a:gsLst>
            <a:lin ang="2700000" scaled="0"/>
          </a:gradFill>
        </p:grpSpPr>
        <p:sp>
          <p:nvSpPr>
            <p:cNvPr id="272" name="Google Shape;272;p31"/>
            <p:cNvSpPr/>
            <p:nvPr/>
          </p:nvSpPr>
          <p:spPr>
            <a:xfrm>
              <a:off x="-227375" y="1029588"/>
              <a:ext cx="4718400" cy="4667400"/>
            </a:xfrm>
            <a:prstGeom prst="rect">
              <a:avLst/>
            </a:prstGeom>
            <a:grp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dirty="0"/>
            </a:p>
          </p:txBody>
        </p:sp>
        <p:sp>
          <p:nvSpPr>
            <p:cNvPr id="273" name="Google Shape;273;p31"/>
            <p:cNvSpPr/>
            <p:nvPr/>
          </p:nvSpPr>
          <p:spPr>
            <a:xfrm>
              <a:off x="-227329" y="1029588"/>
              <a:ext cx="4718400" cy="610200"/>
            </a:xfrm>
            <a:prstGeom prst="rect">
              <a:avLst/>
            </a:prstGeom>
            <a:grp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sp>
        <p:nvSpPr>
          <p:cNvPr id="274" name="Google Shape;274;p31"/>
          <p:cNvSpPr txBox="1">
            <a:spLocks noGrp="1"/>
          </p:cNvSpPr>
          <p:nvPr>
            <p:ph type="title"/>
          </p:nvPr>
        </p:nvSpPr>
        <p:spPr>
          <a:xfrm>
            <a:off x="1545000" y="3075878"/>
            <a:ext cx="10681688" cy="3434552"/>
          </a:xfrm>
          <a:prstGeom prst="rect">
            <a:avLst/>
          </a:prstGeom>
        </p:spPr>
        <p:txBody>
          <a:bodyPr spcFirstLastPara="1" vert="horz" wrap="square" lIns="182850" tIns="182850" rIns="182850" bIns="182850" rtlCol="0" anchor="t" anchorCtr="0">
            <a:noAutofit/>
          </a:bodyPr>
          <a:lstStyle/>
          <a:p>
            <a:r>
              <a:rPr lang="en" dirty="0"/>
              <a:t>Introduction</a:t>
            </a:r>
            <a:r>
              <a:rPr lang="en" dirty="0">
                <a:solidFill>
                  <a:schemeClr val="lt2"/>
                </a:solidFill>
                <a:latin typeface="Quantico"/>
                <a:ea typeface="Quantico"/>
                <a:cs typeface="Quantico"/>
                <a:sym typeface="Quantico"/>
              </a:rPr>
              <a:t>&lt;/&gt;</a:t>
            </a:r>
            <a:br>
              <a:rPr lang="en" dirty="0">
                <a:solidFill>
                  <a:schemeClr val="lt2"/>
                </a:solidFill>
              </a:rPr>
            </a:br>
            <a:endParaRPr dirty="0"/>
          </a:p>
        </p:txBody>
      </p:sp>
      <p:sp>
        <p:nvSpPr>
          <p:cNvPr id="279" name="Google Shape;279;p31"/>
          <p:cNvSpPr txBox="1"/>
          <p:nvPr/>
        </p:nvSpPr>
        <p:spPr>
          <a:xfrm>
            <a:off x="8890164" y="7521750"/>
            <a:ext cx="2433600" cy="1492200"/>
          </a:xfrm>
          <a:prstGeom prst="rect">
            <a:avLst/>
          </a:prstGeom>
          <a:noFill/>
          <a:ln>
            <a:noFill/>
          </a:ln>
        </p:spPr>
        <p:txBody>
          <a:bodyPr spcFirstLastPara="1" wrap="square" lIns="182850" tIns="182850" rIns="182850" bIns="182850" anchor="t" anchorCtr="0">
            <a:noAutofit/>
          </a:bodyPr>
          <a:lstStyle/>
          <a:p>
            <a:pPr algn="ctr">
              <a:lnSpc>
                <a:spcPct val="90000"/>
              </a:lnSpc>
            </a:pPr>
            <a:endParaRPr sz="7200" dirty="0">
              <a:solidFill>
                <a:schemeClr val="accent1"/>
              </a:solidFill>
            </a:endParaRPr>
          </a:p>
        </p:txBody>
      </p:sp>
      <p:pic>
        <p:nvPicPr>
          <p:cNvPr id="2" name="Image 1">
            <a:extLst>
              <a:ext uri="{FF2B5EF4-FFF2-40B4-BE49-F238E27FC236}">
                <a16:creationId xmlns:a16="http://schemas.microsoft.com/office/drawing/2014/main" id="{FE4F0946-0853-1518-1785-53AEEDC4E3D4}"/>
              </a:ext>
            </a:extLst>
          </p:cNvPr>
          <p:cNvPicPr>
            <a:picLocks noChangeAspect="1"/>
          </p:cNvPicPr>
          <p:nvPr/>
        </p:nvPicPr>
        <p:blipFill>
          <a:blip r:embed="rId3"/>
          <a:stretch>
            <a:fillRect/>
          </a:stretch>
        </p:blipFill>
        <p:spPr>
          <a:xfrm>
            <a:off x="7987195" y="6894966"/>
            <a:ext cx="4239494" cy="2242784"/>
          </a:xfrm>
          <a:prstGeom prst="rect">
            <a:avLst/>
          </a:prstGeom>
        </p:spPr>
      </p:pic>
      <p:sp>
        <p:nvSpPr>
          <p:cNvPr id="3" name="Rectangle 2">
            <a:extLst>
              <a:ext uri="{FF2B5EF4-FFF2-40B4-BE49-F238E27FC236}">
                <a16:creationId xmlns:a16="http://schemas.microsoft.com/office/drawing/2014/main" id="{21B8A09C-7565-686E-000D-31D9B7395621}"/>
              </a:ext>
            </a:extLst>
          </p:cNvPr>
          <p:cNvSpPr/>
          <p:nvPr/>
        </p:nvSpPr>
        <p:spPr>
          <a:xfrm>
            <a:off x="-76200" y="0"/>
            <a:ext cx="18364200" cy="876300"/>
          </a:xfrm>
          <a:prstGeom prst="rect">
            <a:avLst/>
          </a:prstGeom>
          <a:gradFill>
            <a:gsLst>
              <a:gs pos="100000">
                <a:srgbClr val="008080"/>
              </a:gs>
              <a:gs pos="0">
                <a:srgbClr val="000000">
                  <a:alpha val="100000"/>
                </a:srgbClr>
              </a:gs>
            </a:gsLst>
            <a:lin ang="270000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mc:Choice xmlns:pslz="http://schemas.microsoft.com/office/powerpoint/2016/slidezoom" Requires="pslz">
          <p:graphicFrame>
            <p:nvGraphicFramePr>
              <p:cNvPr id="7" name="Slide Zoom 6">
                <a:extLst>
                  <a:ext uri="{FF2B5EF4-FFF2-40B4-BE49-F238E27FC236}">
                    <a16:creationId xmlns:a16="http://schemas.microsoft.com/office/drawing/2014/main" id="{8F93CB06-762F-6E9E-FDAD-8086F51D3195}"/>
                  </a:ext>
                </a:extLst>
              </p:cNvPr>
              <p:cNvGraphicFramePr>
                <a:graphicFrameLocks noChangeAspect="1"/>
              </p:cNvGraphicFramePr>
              <p:nvPr>
                <p:extLst>
                  <p:ext uri="{D42A27DB-BD31-4B8C-83A1-F6EECF244321}">
                    <p14:modId xmlns:p14="http://schemas.microsoft.com/office/powerpoint/2010/main" val="1224953144"/>
                  </p:ext>
                </p:extLst>
              </p:nvPr>
            </p:nvGraphicFramePr>
            <p:xfrm>
              <a:off x="12226688" y="3271715"/>
              <a:ext cx="2571750" cy="2571750"/>
            </p:xfrm>
            <a:graphic>
              <a:graphicData uri="http://schemas.microsoft.com/office/powerpoint/2016/slidezoom">
                <pslz:sldZm>
                  <pslz:sldZmObj sldId="258" cId="0">
                    <pslz:zmPr id="{A2D5CD30-C778-45D3-BC1E-8ECFAD812A70}" returnToParent="0" imageType="cover" transitionDur="1000">
                      <p166:blipFill xmlns:p166="http://schemas.microsoft.com/office/powerpoint/2016/6/main">
                        <a:blip r:embed="rId4">
                          <a:extLst>
                            <a:ext uri="{96DAC541-7B7A-43D3-8B79-37D633B846F1}">
                              <asvg:svgBlip xmlns:asvg="http://schemas.microsoft.com/office/drawing/2016/SVG/main" r:embed="rId5"/>
                            </a:ext>
                          </a:extLst>
                        </a:blip>
                        <a:stretch>
                          <a:fillRect/>
                        </a:stretch>
                      </p166:blipFill>
                      <p166:spPr xmlns:p166="http://schemas.microsoft.com/office/powerpoint/2016/6/main">
                        <a:xfrm>
                          <a:off x="0" y="0"/>
                          <a:ext cx="2571750" cy="2571750"/>
                        </a:xfrm>
                        <a:prstGeom prst="rect">
                          <a:avLst/>
                        </a:prstGeom>
                        <a:ln w="3175">
                          <a:solidFill>
                            <a:prstClr val="ltGray"/>
                          </a:solidFill>
                        </a:ln>
                      </p166:spPr>
                    </pslz:zmPr>
                  </pslz:sldZmObj>
                </pslz:sldZm>
              </a:graphicData>
            </a:graphic>
          </p:graphicFrame>
        </mc:Choice>
        <mc:Fallback>
          <p:pic>
            <p:nvPicPr>
              <p:cNvPr id="7" name="Slide Zoom 6">
                <a:hlinkClick r:id="rId6" action="ppaction://hlinksldjump"/>
                <a:extLst>
                  <a:ext uri="{FF2B5EF4-FFF2-40B4-BE49-F238E27FC236}">
                    <a16:creationId xmlns:a16="http://schemas.microsoft.com/office/drawing/2014/main" id="{8F93CB06-762F-6E9E-FDAD-8086F51D3195}"/>
                  </a:ext>
                </a:extLst>
              </p:cNvPr>
              <p:cNvPicPr>
                <a:picLocks noGrp="1" noRot="1" noChangeAspect="1" noMove="1" noResize="1" noEditPoints="1" noAdjustHandles="1" noChangeArrowheads="1" noChangeShapeType="1"/>
              </p:cNvPicPr>
              <p:nvPr/>
            </p:nvPicPr>
            <p:blipFill>
              <a:blip r:embed="rId4">
                <a:extLst>
                  <a:ext uri="{96DAC541-7B7A-43D3-8B79-37D633B846F1}">
                    <asvg:svgBlip xmlns:asvg="http://schemas.microsoft.com/office/drawing/2016/SVG/main" r:embed="rId5"/>
                  </a:ext>
                </a:extLst>
              </a:blip>
              <a:stretch>
                <a:fillRect/>
              </a:stretch>
            </p:blipFill>
            <p:spPr>
              <a:xfrm>
                <a:off x="12226688" y="3271715"/>
                <a:ext cx="2571750" cy="2571750"/>
              </a:xfrm>
              <a:prstGeom prst="rect">
                <a:avLst/>
              </a:prstGeom>
              <a:ln w="3175">
                <a:solidFill>
                  <a:prstClr val="ltGray"/>
                </a:solidFill>
              </a:ln>
            </p:spPr>
          </p:pic>
        </mc:Fallback>
      </mc:AlternateContent>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100000">
              <a:srgbClr val="008080"/>
            </a:gs>
            <a:gs pos="15000">
              <a:srgbClr val="000000">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028700" y="1792771"/>
            <a:ext cx="8210417" cy="4097274"/>
            <a:chOff x="0" y="0"/>
            <a:chExt cx="2162414" cy="1079117"/>
          </a:xfrm>
        </p:grpSpPr>
        <p:sp>
          <p:nvSpPr>
            <p:cNvPr id="3" name="Freeform 3"/>
            <p:cNvSpPr/>
            <p:nvPr/>
          </p:nvSpPr>
          <p:spPr>
            <a:xfrm>
              <a:off x="0" y="0"/>
              <a:ext cx="2162414" cy="1079117"/>
            </a:xfrm>
            <a:custGeom>
              <a:avLst/>
              <a:gdLst/>
              <a:ahLst/>
              <a:cxnLst/>
              <a:rect l="l" t="t" r="r" b="b"/>
              <a:pathLst>
                <a:path w="2162414" h="1079117">
                  <a:moveTo>
                    <a:pt x="48090" y="0"/>
                  </a:moveTo>
                  <a:lnTo>
                    <a:pt x="2114324" y="0"/>
                  </a:lnTo>
                  <a:cubicBezTo>
                    <a:pt x="2140884" y="0"/>
                    <a:pt x="2162414" y="21531"/>
                    <a:pt x="2162414" y="48090"/>
                  </a:cubicBezTo>
                  <a:lnTo>
                    <a:pt x="2162414" y="1031028"/>
                  </a:lnTo>
                  <a:cubicBezTo>
                    <a:pt x="2162414" y="1057587"/>
                    <a:pt x="2140884" y="1079117"/>
                    <a:pt x="2114324" y="1079117"/>
                  </a:cubicBezTo>
                  <a:lnTo>
                    <a:pt x="48090" y="1079117"/>
                  </a:lnTo>
                  <a:cubicBezTo>
                    <a:pt x="21531" y="1079117"/>
                    <a:pt x="0" y="1057587"/>
                    <a:pt x="0" y="1031028"/>
                  </a:cubicBezTo>
                  <a:lnTo>
                    <a:pt x="0" y="48090"/>
                  </a:lnTo>
                  <a:cubicBezTo>
                    <a:pt x="0" y="21531"/>
                    <a:pt x="21531" y="0"/>
                    <a:pt x="48090" y="0"/>
                  </a:cubicBezTo>
                  <a:close/>
                </a:path>
              </a:pathLst>
            </a:custGeom>
            <a:solidFill>
              <a:srgbClr val="FFFFFF">
                <a:alpha val="9804"/>
              </a:srgbClr>
            </a:solidFill>
          </p:spPr>
          <p:txBody>
            <a:bodyPr/>
            <a:lstStyle/>
            <a:p>
              <a:endParaRPr lang="fr-FR"/>
            </a:p>
          </p:txBody>
        </p:sp>
        <p:sp>
          <p:nvSpPr>
            <p:cNvPr id="4" name="TextBox 4"/>
            <p:cNvSpPr txBox="1"/>
            <p:nvPr/>
          </p:nvSpPr>
          <p:spPr>
            <a:xfrm>
              <a:off x="0" y="-38100"/>
              <a:ext cx="2162414" cy="1117217"/>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9744212" y="4396955"/>
            <a:ext cx="7515088" cy="4097274"/>
            <a:chOff x="0" y="0"/>
            <a:chExt cx="1979282" cy="1079117"/>
          </a:xfrm>
        </p:grpSpPr>
        <p:sp>
          <p:nvSpPr>
            <p:cNvPr id="6" name="Freeform 6"/>
            <p:cNvSpPr/>
            <p:nvPr/>
          </p:nvSpPr>
          <p:spPr>
            <a:xfrm>
              <a:off x="0" y="0"/>
              <a:ext cx="1979282" cy="1079117"/>
            </a:xfrm>
            <a:custGeom>
              <a:avLst/>
              <a:gdLst/>
              <a:ahLst/>
              <a:cxnLst/>
              <a:rect l="l" t="t" r="r" b="b"/>
              <a:pathLst>
                <a:path w="1979282" h="1079117">
                  <a:moveTo>
                    <a:pt x="52539" y="0"/>
                  </a:moveTo>
                  <a:lnTo>
                    <a:pt x="1926743" y="0"/>
                  </a:lnTo>
                  <a:cubicBezTo>
                    <a:pt x="1955760" y="0"/>
                    <a:pt x="1979282" y="23523"/>
                    <a:pt x="1979282" y="52539"/>
                  </a:cubicBezTo>
                  <a:lnTo>
                    <a:pt x="1979282" y="1026578"/>
                  </a:lnTo>
                  <a:cubicBezTo>
                    <a:pt x="1979282" y="1055595"/>
                    <a:pt x="1955760" y="1079117"/>
                    <a:pt x="1926743" y="1079117"/>
                  </a:cubicBezTo>
                  <a:lnTo>
                    <a:pt x="52539" y="1079117"/>
                  </a:lnTo>
                  <a:cubicBezTo>
                    <a:pt x="23523" y="1079117"/>
                    <a:pt x="0" y="1055595"/>
                    <a:pt x="0" y="1026578"/>
                  </a:cubicBezTo>
                  <a:lnTo>
                    <a:pt x="0" y="52539"/>
                  </a:lnTo>
                  <a:cubicBezTo>
                    <a:pt x="0" y="23523"/>
                    <a:pt x="23523" y="0"/>
                    <a:pt x="52539" y="0"/>
                  </a:cubicBezTo>
                  <a:close/>
                </a:path>
              </a:pathLst>
            </a:custGeom>
            <a:solidFill>
              <a:srgbClr val="000000">
                <a:alpha val="0"/>
              </a:srgbClr>
            </a:solidFill>
            <a:ln w="104775" cap="rnd">
              <a:solidFill>
                <a:srgbClr val="FFFFFF"/>
              </a:solidFill>
              <a:prstDash val="solid"/>
              <a:round/>
            </a:ln>
          </p:spPr>
          <p:txBody>
            <a:bodyPr/>
            <a:lstStyle/>
            <a:p>
              <a:endParaRPr lang="fr-FR"/>
            </a:p>
          </p:txBody>
        </p:sp>
        <p:sp>
          <p:nvSpPr>
            <p:cNvPr id="7" name="TextBox 7"/>
            <p:cNvSpPr txBox="1"/>
            <p:nvPr/>
          </p:nvSpPr>
          <p:spPr>
            <a:xfrm>
              <a:off x="0" y="-38100"/>
              <a:ext cx="1979282" cy="1117217"/>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9744212" y="1792771"/>
            <a:ext cx="7515088" cy="2168494"/>
            <a:chOff x="0" y="0"/>
            <a:chExt cx="1979282" cy="571126"/>
          </a:xfrm>
          <a:gradFill>
            <a:gsLst>
              <a:gs pos="100000">
                <a:srgbClr val="008080"/>
              </a:gs>
              <a:gs pos="15000">
                <a:srgbClr val="000000">
                  <a:alpha val="100000"/>
                </a:srgbClr>
              </a:gs>
            </a:gsLst>
            <a:lin ang="2700000" scaled="0"/>
          </a:gradFill>
        </p:grpSpPr>
        <p:sp>
          <p:nvSpPr>
            <p:cNvPr id="9" name="Freeform 9"/>
            <p:cNvSpPr/>
            <p:nvPr/>
          </p:nvSpPr>
          <p:spPr>
            <a:xfrm>
              <a:off x="0" y="0"/>
              <a:ext cx="1979282" cy="571126"/>
            </a:xfrm>
            <a:custGeom>
              <a:avLst/>
              <a:gdLst/>
              <a:ahLst/>
              <a:cxnLst/>
              <a:rect l="l" t="t" r="r" b="b"/>
              <a:pathLst>
                <a:path w="1979282" h="571126">
                  <a:moveTo>
                    <a:pt x="52539" y="0"/>
                  </a:moveTo>
                  <a:lnTo>
                    <a:pt x="1926743" y="0"/>
                  </a:lnTo>
                  <a:cubicBezTo>
                    <a:pt x="1955760" y="0"/>
                    <a:pt x="1979282" y="23523"/>
                    <a:pt x="1979282" y="52539"/>
                  </a:cubicBezTo>
                  <a:lnTo>
                    <a:pt x="1979282" y="518587"/>
                  </a:lnTo>
                  <a:cubicBezTo>
                    <a:pt x="1979282" y="547603"/>
                    <a:pt x="1955760" y="571126"/>
                    <a:pt x="1926743" y="571126"/>
                  </a:cubicBezTo>
                  <a:lnTo>
                    <a:pt x="52539" y="571126"/>
                  </a:lnTo>
                  <a:cubicBezTo>
                    <a:pt x="23523" y="571126"/>
                    <a:pt x="0" y="547603"/>
                    <a:pt x="0" y="518587"/>
                  </a:cubicBezTo>
                  <a:lnTo>
                    <a:pt x="0" y="52539"/>
                  </a:lnTo>
                  <a:cubicBezTo>
                    <a:pt x="0" y="23523"/>
                    <a:pt x="23523" y="0"/>
                    <a:pt x="52539" y="0"/>
                  </a:cubicBezTo>
                  <a:close/>
                </a:path>
              </a:pathLst>
            </a:custGeom>
            <a:grpFill/>
          </p:spPr>
          <p:txBody>
            <a:bodyPr/>
            <a:lstStyle/>
            <a:p>
              <a:endParaRPr lang="fr-FR"/>
            </a:p>
          </p:txBody>
        </p:sp>
        <p:sp>
          <p:nvSpPr>
            <p:cNvPr id="10" name="TextBox 10"/>
            <p:cNvSpPr txBox="1"/>
            <p:nvPr/>
          </p:nvSpPr>
          <p:spPr>
            <a:xfrm>
              <a:off x="0" y="-38100"/>
              <a:ext cx="1979282" cy="609226"/>
            </a:xfrm>
            <a:prstGeom prst="rect">
              <a:avLst/>
            </a:prstGeom>
            <a:grpFill/>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0110295" y="4984258"/>
            <a:ext cx="717213" cy="717213"/>
            <a:chOff x="0" y="0"/>
            <a:chExt cx="188896" cy="188896"/>
          </a:xfrm>
          <a:gradFill>
            <a:gsLst>
              <a:gs pos="100000">
                <a:srgbClr val="008080"/>
              </a:gs>
              <a:gs pos="15000">
                <a:srgbClr val="000000">
                  <a:alpha val="100000"/>
                </a:srgbClr>
              </a:gs>
            </a:gsLst>
            <a:lin ang="2700000" scaled="0"/>
          </a:gradFill>
        </p:grpSpPr>
        <p:sp>
          <p:nvSpPr>
            <p:cNvPr id="12" name="Freeform 12"/>
            <p:cNvSpPr/>
            <p:nvPr/>
          </p:nvSpPr>
          <p:spPr>
            <a:xfrm>
              <a:off x="0" y="0"/>
              <a:ext cx="188896" cy="188896"/>
            </a:xfrm>
            <a:custGeom>
              <a:avLst/>
              <a:gdLst/>
              <a:ahLst/>
              <a:cxnLst/>
              <a:rect l="l" t="t" r="r" b="b"/>
              <a:pathLst>
                <a:path w="188896" h="188896">
                  <a:moveTo>
                    <a:pt x="94448" y="0"/>
                  </a:moveTo>
                  <a:lnTo>
                    <a:pt x="94448" y="0"/>
                  </a:lnTo>
                  <a:cubicBezTo>
                    <a:pt x="146610" y="0"/>
                    <a:pt x="188896" y="42286"/>
                    <a:pt x="188896" y="94448"/>
                  </a:cubicBezTo>
                  <a:lnTo>
                    <a:pt x="188896" y="94448"/>
                  </a:lnTo>
                  <a:cubicBezTo>
                    <a:pt x="188896" y="146610"/>
                    <a:pt x="146610" y="188896"/>
                    <a:pt x="94448" y="188896"/>
                  </a:cubicBezTo>
                  <a:lnTo>
                    <a:pt x="94448" y="188896"/>
                  </a:lnTo>
                  <a:cubicBezTo>
                    <a:pt x="42286" y="188896"/>
                    <a:pt x="0" y="146610"/>
                    <a:pt x="0" y="94448"/>
                  </a:cubicBezTo>
                  <a:lnTo>
                    <a:pt x="0" y="94448"/>
                  </a:lnTo>
                  <a:cubicBezTo>
                    <a:pt x="0" y="42286"/>
                    <a:pt x="42286" y="0"/>
                    <a:pt x="94448" y="0"/>
                  </a:cubicBezTo>
                  <a:close/>
                </a:path>
              </a:pathLst>
            </a:custGeom>
            <a:grpFill/>
          </p:spPr>
          <p:txBody>
            <a:bodyPr/>
            <a:lstStyle/>
            <a:p>
              <a:endParaRPr lang="fr-FR"/>
            </a:p>
          </p:txBody>
        </p:sp>
        <p:sp>
          <p:nvSpPr>
            <p:cNvPr id="13" name="TextBox 13"/>
            <p:cNvSpPr txBox="1"/>
            <p:nvPr/>
          </p:nvSpPr>
          <p:spPr>
            <a:xfrm>
              <a:off x="0" y="-38100"/>
              <a:ext cx="188896" cy="226996"/>
            </a:xfrm>
            <a:prstGeom prst="rect">
              <a:avLst/>
            </a:prstGeom>
            <a:grpFill/>
          </p:spPr>
          <p:txBody>
            <a:bodyPr lIns="50800" tIns="50800" rIns="50800" bIns="50800" rtlCol="0" anchor="ctr"/>
            <a:lstStyle/>
            <a:p>
              <a:pPr algn="ctr">
                <a:lnSpc>
                  <a:spcPts val="2659"/>
                </a:lnSpc>
              </a:pPr>
              <a:endParaRPr/>
            </a:p>
          </p:txBody>
        </p:sp>
      </p:grpSp>
      <p:grpSp>
        <p:nvGrpSpPr>
          <p:cNvPr id="14" name="Group 14"/>
          <p:cNvGrpSpPr/>
          <p:nvPr/>
        </p:nvGrpSpPr>
        <p:grpSpPr>
          <a:xfrm>
            <a:off x="10110295" y="6873691"/>
            <a:ext cx="717213" cy="717213"/>
            <a:chOff x="0" y="0"/>
            <a:chExt cx="188896" cy="188896"/>
          </a:xfrm>
          <a:gradFill>
            <a:gsLst>
              <a:gs pos="100000">
                <a:srgbClr val="008080"/>
              </a:gs>
              <a:gs pos="15000">
                <a:srgbClr val="000000">
                  <a:alpha val="100000"/>
                </a:srgbClr>
              </a:gs>
            </a:gsLst>
            <a:lin ang="2700000" scaled="0"/>
          </a:gradFill>
        </p:grpSpPr>
        <p:sp>
          <p:nvSpPr>
            <p:cNvPr id="15" name="Freeform 15"/>
            <p:cNvSpPr/>
            <p:nvPr/>
          </p:nvSpPr>
          <p:spPr>
            <a:xfrm>
              <a:off x="0" y="0"/>
              <a:ext cx="188896" cy="188896"/>
            </a:xfrm>
            <a:custGeom>
              <a:avLst/>
              <a:gdLst/>
              <a:ahLst/>
              <a:cxnLst/>
              <a:rect l="l" t="t" r="r" b="b"/>
              <a:pathLst>
                <a:path w="188896" h="188896">
                  <a:moveTo>
                    <a:pt x="94448" y="0"/>
                  </a:moveTo>
                  <a:lnTo>
                    <a:pt x="94448" y="0"/>
                  </a:lnTo>
                  <a:cubicBezTo>
                    <a:pt x="146610" y="0"/>
                    <a:pt x="188896" y="42286"/>
                    <a:pt x="188896" y="94448"/>
                  </a:cubicBezTo>
                  <a:lnTo>
                    <a:pt x="188896" y="94448"/>
                  </a:lnTo>
                  <a:cubicBezTo>
                    <a:pt x="188896" y="146610"/>
                    <a:pt x="146610" y="188896"/>
                    <a:pt x="94448" y="188896"/>
                  </a:cubicBezTo>
                  <a:lnTo>
                    <a:pt x="94448" y="188896"/>
                  </a:lnTo>
                  <a:cubicBezTo>
                    <a:pt x="42286" y="188896"/>
                    <a:pt x="0" y="146610"/>
                    <a:pt x="0" y="94448"/>
                  </a:cubicBezTo>
                  <a:lnTo>
                    <a:pt x="0" y="94448"/>
                  </a:lnTo>
                  <a:cubicBezTo>
                    <a:pt x="0" y="42286"/>
                    <a:pt x="42286" y="0"/>
                    <a:pt x="94448" y="0"/>
                  </a:cubicBezTo>
                  <a:close/>
                </a:path>
              </a:pathLst>
            </a:custGeom>
            <a:grpFill/>
          </p:spPr>
          <p:txBody>
            <a:bodyPr/>
            <a:lstStyle/>
            <a:p>
              <a:endParaRPr lang="fr-FR"/>
            </a:p>
          </p:txBody>
        </p:sp>
        <p:sp>
          <p:nvSpPr>
            <p:cNvPr id="16" name="TextBox 16"/>
            <p:cNvSpPr txBox="1"/>
            <p:nvPr/>
          </p:nvSpPr>
          <p:spPr>
            <a:xfrm>
              <a:off x="0" y="-38100"/>
              <a:ext cx="188896" cy="226996"/>
            </a:xfrm>
            <a:prstGeom prst="rect">
              <a:avLst/>
            </a:prstGeom>
            <a:grpFill/>
          </p:spPr>
          <p:txBody>
            <a:bodyPr lIns="50800" tIns="50800" rIns="50800" bIns="50800" rtlCol="0" anchor="ctr"/>
            <a:lstStyle/>
            <a:p>
              <a:pPr algn="ctr">
                <a:lnSpc>
                  <a:spcPts val="2659"/>
                </a:lnSpc>
              </a:pPr>
              <a:endParaRPr/>
            </a:p>
          </p:txBody>
        </p:sp>
      </p:grpSp>
      <p:sp>
        <p:nvSpPr>
          <p:cNvPr id="17" name="TextBox 17"/>
          <p:cNvSpPr txBox="1"/>
          <p:nvPr/>
        </p:nvSpPr>
        <p:spPr>
          <a:xfrm>
            <a:off x="1905000" y="3167165"/>
            <a:ext cx="7105972" cy="1038746"/>
          </a:xfrm>
          <a:prstGeom prst="rect">
            <a:avLst/>
          </a:prstGeom>
        </p:spPr>
        <p:txBody>
          <a:bodyPr lIns="0" tIns="0" rIns="0" bIns="0" rtlCol="0" anchor="t">
            <a:spAutoFit/>
          </a:bodyPr>
          <a:lstStyle/>
          <a:p>
            <a:pPr algn="l">
              <a:lnSpc>
                <a:spcPts val="7950"/>
              </a:lnSpc>
            </a:pPr>
            <a:r>
              <a:rPr lang="en-US" sz="7500" b="1" dirty="0">
                <a:solidFill>
                  <a:srgbClr val="FFFFFF"/>
                </a:solidFill>
                <a:latin typeface="Poppins Bold"/>
                <a:ea typeface="Poppins Bold"/>
                <a:cs typeface="Poppins Bold"/>
                <a:sym typeface="Poppins Bold"/>
              </a:rPr>
              <a:t>Introduction</a:t>
            </a:r>
          </a:p>
        </p:txBody>
      </p:sp>
      <p:sp>
        <p:nvSpPr>
          <p:cNvPr id="18" name="TextBox 18"/>
          <p:cNvSpPr txBox="1"/>
          <p:nvPr/>
        </p:nvSpPr>
        <p:spPr>
          <a:xfrm>
            <a:off x="10313382" y="2168503"/>
            <a:ext cx="6376747" cy="1460464"/>
          </a:xfrm>
          <a:prstGeom prst="rect">
            <a:avLst/>
          </a:prstGeom>
        </p:spPr>
        <p:txBody>
          <a:bodyPr lIns="0" tIns="0" rIns="0" bIns="0" rtlCol="0" anchor="t">
            <a:spAutoFit/>
          </a:bodyPr>
          <a:lstStyle/>
          <a:p>
            <a:pPr>
              <a:lnSpc>
                <a:spcPts val="2880"/>
              </a:lnSpc>
            </a:pPr>
            <a:r>
              <a:rPr lang="fr-FR" sz="2400" b="1" dirty="0">
                <a:solidFill>
                  <a:schemeClr val="bg1"/>
                </a:solidFill>
              </a:rPr>
              <a:t>Plateforme de mise en relation entre des clients et des prestataires de services, permettant de commander des prestations à la demande de manière simple, rapide et sécurisée.</a:t>
            </a:r>
            <a:endParaRPr lang="en-US" sz="2400" b="1" dirty="0">
              <a:solidFill>
                <a:schemeClr val="bg1"/>
              </a:solidFill>
              <a:latin typeface="Open Sauce"/>
              <a:ea typeface="Open Sauce"/>
              <a:cs typeface="Open Sauce"/>
              <a:sym typeface="Open Sauce"/>
            </a:endParaRPr>
          </a:p>
        </p:txBody>
      </p:sp>
      <p:sp>
        <p:nvSpPr>
          <p:cNvPr id="21" name="TextBox 21"/>
          <p:cNvSpPr txBox="1"/>
          <p:nvPr/>
        </p:nvSpPr>
        <p:spPr>
          <a:xfrm>
            <a:off x="11193590" y="4839597"/>
            <a:ext cx="4656009" cy="1291187"/>
          </a:xfrm>
          <a:prstGeom prst="rect">
            <a:avLst/>
          </a:prstGeom>
        </p:spPr>
        <p:txBody>
          <a:bodyPr wrap="square" lIns="0" tIns="0" rIns="0" bIns="0" rtlCol="0" anchor="t">
            <a:spAutoFit/>
          </a:bodyPr>
          <a:lstStyle/>
          <a:p>
            <a:pPr>
              <a:lnSpc>
                <a:spcPts val="3360"/>
              </a:lnSpc>
            </a:pPr>
            <a:r>
              <a:rPr lang="fr-FR" sz="2800" b="1" dirty="0">
                <a:solidFill>
                  <a:schemeClr val="bg1"/>
                </a:solidFill>
              </a:rPr>
              <a:t>Centralisation de l’ensemble des processus du passage des commandes. </a:t>
            </a:r>
            <a:endParaRPr lang="en-US" sz="2400" b="1" dirty="0">
              <a:solidFill>
                <a:schemeClr val="bg1"/>
              </a:solidFill>
              <a:latin typeface="Open Sauce Bold"/>
              <a:ea typeface="Open Sauce Bold"/>
              <a:cs typeface="Open Sauce Bold"/>
              <a:sym typeface="Open Sauce Bold"/>
            </a:endParaRPr>
          </a:p>
        </p:txBody>
      </p:sp>
      <p:sp>
        <p:nvSpPr>
          <p:cNvPr id="22" name="TextBox 22"/>
          <p:cNvSpPr txBox="1"/>
          <p:nvPr/>
        </p:nvSpPr>
        <p:spPr>
          <a:xfrm>
            <a:off x="11173751" y="6729030"/>
            <a:ext cx="4656008" cy="855171"/>
          </a:xfrm>
          <a:prstGeom prst="rect">
            <a:avLst/>
          </a:prstGeom>
        </p:spPr>
        <p:txBody>
          <a:bodyPr wrap="square" lIns="0" tIns="0" rIns="0" bIns="0" rtlCol="0" anchor="t">
            <a:spAutoFit/>
          </a:bodyPr>
          <a:lstStyle/>
          <a:p>
            <a:pPr>
              <a:lnSpc>
                <a:spcPts val="3360"/>
              </a:lnSpc>
            </a:pPr>
            <a:r>
              <a:rPr lang="fr-FR" sz="2800" b="1" dirty="0">
                <a:solidFill>
                  <a:schemeClr val="bg1"/>
                </a:solidFill>
              </a:rPr>
              <a:t>Expérience personnalisée selon le rôle de l’utilisateur</a:t>
            </a:r>
            <a:endParaRPr lang="en-US" sz="2400" b="1" dirty="0">
              <a:solidFill>
                <a:schemeClr val="bg1"/>
              </a:solidFill>
              <a:latin typeface="Open Sauce Bold"/>
              <a:ea typeface="Open Sauce Bold"/>
              <a:cs typeface="Open Sauce Bold"/>
              <a:sym typeface="Open Sauce Bold"/>
            </a:endParaRPr>
          </a:p>
        </p:txBody>
      </p:sp>
      <p:sp>
        <p:nvSpPr>
          <p:cNvPr id="23" name="TextBox 23"/>
          <p:cNvSpPr txBox="1"/>
          <p:nvPr/>
        </p:nvSpPr>
        <p:spPr>
          <a:xfrm>
            <a:off x="10164555" y="5060141"/>
            <a:ext cx="608693" cy="479722"/>
          </a:xfrm>
          <a:prstGeom prst="rect">
            <a:avLst/>
          </a:prstGeom>
          <a:gradFill>
            <a:gsLst>
              <a:gs pos="100000">
                <a:srgbClr val="008080"/>
              </a:gs>
              <a:gs pos="15000">
                <a:srgbClr val="000000">
                  <a:alpha val="100000"/>
                </a:srgbClr>
              </a:gs>
            </a:gsLst>
            <a:lin ang="2700000" scaled="0"/>
          </a:gradFill>
        </p:spPr>
        <p:txBody>
          <a:bodyPr lIns="0" tIns="0" rIns="0" bIns="0" rtlCol="0" anchor="t">
            <a:spAutoFit/>
          </a:bodyPr>
          <a:lstStyle/>
          <a:p>
            <a:pPr algn="ctr">
              <a:lnSpc>
                <a:spcPts val="4194"/>
              </a:lnSpc>
            </a:pPr>
            <a:r>
              <a:rPr lang="en-US" sz="2621" b="1" dirty="0">
                <a:solidFill>
                  <a:srgbClr val="FFFFFF"/>
                </a:solidFill>
                <a:latin typeface="Open Sauce Bold"/>
                <a:ea typeface="Open Sauce Bold"/>
                <a:cs typeface="Open Sauce Bold"/>
                <a:sym typeface="Open Sauce Bold"/>
              </a:rPr>
              <a:t>01</a:t>
            </a:r>
          </a:p>
        </p:txBody>
      </p:sp>
      <p:sp>
        <p:nvSpPr>
          <p:cNvPr id="24" name="TextBox 24"/>
          <p:cNvSpPr txBox="1"/>
          <p:nvPr/>
        </p:nvSpPr>
        <p:spPr>
          <a:xfrm>
            <a:off x="10164555" y="6949574"/>
            <a:ext cx="608693" cy="479722"/>
          </a:xfrm>
          <a:prstGeom prst="rect">
            <a:avLst/>
          </a:prstGeom>
          <a:gradFill>
            <a:gsLst>
              <a:gs pos="100000">
                <a:srgbClr val="008080"/>
              </a:gs>
              <a:gs pos="15000">
                <a:srgbClr val="000000">
                  <a:alpha val="100000"/>
                </a:srgbClr>
              </a:gs>
            </a:gsLst>
            <a:lin ang="2700000" scaled="0"/>
          </a:gradFill>
        </p:spPr>
        <p:txBody>
          <a:bodyPr lIns="0" tIns="0" rIns="0" bIns="0" rtlCol="0" anchor="t">
            <a:spAutoFit/>
          </a:bodyPr>
          <a:lstStyle/>
          <a:p>
            <a:pPr algn="ctr">
              <a:lnSpc>
                <a:spcPts val="4194"/>
              </a:lnSpc>
            </a:pPr>
            <a:r>
              <a:rPr lang="en-US" sz="2621" b="1" dirty="0">
                <a:solidFill>
                  <a:srgbClr val="FFFFFF"/>
                </a:solidFill>
                <a:latin typeface="Open Sauce Bold"/>
                <a:ea typeface="Open Sauce Bold"/>
                <a:cs typeface="Open Sauce Bold"/>
                <a:sym typeface="Open Sauce Bold"/>
              </a:rPr>
              <a:t>02</a:t>
            </a:r>
          </a:p>
        </p:txBody>
      </p:sp>
      <p:grpSp>
        <p:nvGrpSpPr>
          <p:cNvPr id="25" name="Group 25"/>
          <p:cNvGrpSpPr/>
          <p:nvPr/>
        </p:nvGrpSpPr>
        <p:grpSpPr>
          <a:xfrm>
            <a:off x="1028700" y="6306151"/>
            <a:ext cx="8210417" cy="2188079"/>
            <a:chOff x="0" y="0"/>
            <a:chExt cx="1272008" cy="338991"/>
          </a:xfrm>
        </p:grpSpPr>
        <p:sp>
          <p:nvSpPr>
            <p:cNvPr id="26" name="Freeform 26"/>
            <p:cNvSpPr/>
            <p:nvPr/>
          </p:nvSpPr>
          <p:spPr>
            <a:xfrm>
              <a:off x="0" y="0"/>
              <a:ext cx="1272008" cy="338991"/>
            </a:xfrm>
            <a:custGeom>
              <a:avLst/>
              <a:gdLst/>
              <a:ahLst/>
              <a:cxnLst/>
              <a:rect l="l" t="t" r="r" b="b"/>
              <a:pathLst>
                <a:path w="1272008" h="338991">
                  <a:moveTo>
                    <a:pt x="48090" y="0"/>
                  </a:moveTo>
                  <a:lnTo>
                    <a:pt x="1223919" y="0"/>
                  </a:lnTo>
                  <a:cubicBezTo>
                    <a:pt x="1250478" y="0"/>
                    <a:pt x="1272008" y="21531"/>
                    <a:pt x="1272008" y="48090"/>
                  </a:cubicBezTo>
                  <a:lnTo>
                    <a:pt x="1272008" y="290901"/>
                  </a:lnTo>
                  <a:cubicBezTo>
                    <a:pt x="1272008" y="317460"/>
                    <a:pt x="1250478" y="338991"/>
                    <a:pt x="1223919" y="338991"/>
                  </a:cubicBezTo>
                  <a:lnTo>
                    <a:pt x="48090" y="338991"/>
                  </a:lnTo>
                  <a:cubicBezTo>
                    <a:pt x="21531" y="338991"/>
                    <a:pt x="0" y="317460"/>
                    <a:pt x="0" y="290901"/>
                  </a:cubicBezTo>
                  <a:lnTo>
                    <a:pt x="0" y="48090"/>
                  </a:lnTo>
                  <a:cubicBezTo>
                    <a:pt x="0" y="21531"/>
                    <a:pt x="21531" y="0"/>
                    <a:pt x="48090" y="0"/>
                  </a:cubicBezTo>
                  <a:close/>
                </a:path>
              </a:pathLst>
            </a:custGeom>
            <a:blipFill>
              <a:blip r:embed="rId2"/>
              <a:stretch>
                <a:fillRect t="-74999" b="-74999"/>
              </a:stretch>
            </a:blipFill>
            <a:ln cap="rnd">
              <a:noFill/>
              <a:prstDash val="solid"/>
              <a:round/>
            </a:ln>
          </p:spPr>
          <p:txBody>
            <a:bodyPr/>
            <a:lstStyle/>
            <a:p>
              <a:endParaRPr lang="fr-FR"/>
            </a:p>
          </p:txBody>
        </p:sp>
      </p:grpSp>
      <p:sp>
        <p:nvSpPr>
          <p:cNvPr id="30" name="AutoShape 30"/>
          <p:cNvSpPr/>
          <p:nvPr/>
        </p:nvSpPr>
        <p:spPr>
          <a:xfrm>
            <a:off x="1028700" y="9120569"/>
            <a:ext cx="12840819" cy="0"/>
          </a:xfrm>
          <a:prstGeom prst="line">
            <a:avLst/>
          </a:prstGeom>
          <a:ln w="38100" cap="flat">
            <a:solidFill>
              <a:srgbClr val="FFFFFF"/>
            </a:solidFill>
            <a:prstDash val="solid"/>
            <a:headEnd type="none" w="sm" len="sm"/>
            <a:tailEnd type="none" w="sm" len="sm"/>
          </a:ln>
        </p:spPr>
        <p:txBody>
          <a:bodyPr/>
          <a:lstStyle/>
          <a:p>
            <a:endParaRPr lang="fr-F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100000">
              <a:srgbClr val="008080"/>
            </a:gs>
            <a:gs pos="0">
              <a:srgbClr val="000000">
                <a:alpha val="100000"/>
              </a:srgbClr>
            </a:gs>
          </a:gsLst>
          <a:lin ang="2700000" scaled="0"/>
        </a:gradFill>
        <a:effectLst/>
      </p:bgPr>
    </p:bg>
    <p:spTree>
      <p:nvGrpSpPr>
        <p:cNvPr id="1" name="Shape 264">
          <a:extLst>
            <a:ext uri="{FF2B5EF4-FFF2-40B4-BE49-F238E27FC236}">
              <a16:creationId xmlns:a16="http://schemas.microsoft.com/office/drawing/2014/main" id="{469AB0C2-2961-5BF8-BD4E-9570BACA56FB}"/>
            </a:ext>
          </a:extLst>
        </p:cNvPr>
        <p:cNvGrpSpPr/>
        <p:nvPr/>
      </p:nvGrpSpPr>
      <p:grpSpPr>
        <a:xfrm>
          <a:off x="0" y="0"/>
          <a:ext cx="0" cy="0"/>
          <a:chOff x="0" y="0"/>
          <a:chExt cx="0" cy="0"/>
        </a:xfrm>
      </p:grpSpPr>
      <p:grpSp>
        <p:nvGrpSpPr>
          <p:cNvPr id="265" name="Google Shape;265;p31">
            <a:extLst>
              <a:ext uri="{FF2B5EF4-FFF2-40B4-BE49-F238E27FC236}">
                <a16:creationId xmlns:a16="http://schemas.microsoft.com/office/drawing/2014/main" id="{E32949BB-815B-AFB4-BFD2-8D8DD7BA084F}"/>
              </a:ext>
            </a:extLst>
          </p:cNvPr>
          <p:cNvGrpSpPr/>
          <p:nvPr/>
        </p:nvGrpSpPr>
        <p:grpSpPr>
          <a:xfrm>
            <a:off x="1545050" y="1453250"/>
            <a:ext cx="13156200" cy="6876600"/>
            <a:chOff x="772525" y="726625"/>
            <a:chExt cx="6578100" cy="3438300"/>
          </a:xfrm>
          <a:gradFill>
            <a:gsLst>
              <a:gs pos="0">
                <a:srgbClr val="008080"/>
              </a:gs>
              <a:gs pos="100000">
                <a:srgbClr val="000000">
                  <a:alpha val="100000"/>
                </a:srgbClr>
              </a:gs>
            </a:gsLst>
            <a:lin ang="2700000" scaled="0"/>
          </a:gradFill>
        </p:grpSpPr>
        <p:sp>
          <p:nvSpPr>
            <p:cNvPr id="266" name="Google Shape;266;p31">
              <a:extLst>
                <a:ext uri="{FF2B5EF4-FFF2-40B4-BE49-F238E27FC236}">
                  <a16:creationId xmlns:a16="http://schemas.microsoft.com/office/drawing/2014/main" id="{D099B12B-1A7C-85F2-FC34-FF9B528D4952}"/>
                </a:ext>
              </a:extLst>
            </p:cNvPr>
            <p:cNvSpPr/>
            <p:nvPr/>
          </p:nvSpPr>
          <p:spPr>
            <a:xfrm>
              <a:off x="772525" y="726625"/>
              <a:ext cx="6578100" cy="3438300"/>
            </a:xfrm>
            <a:prstGeom prst="rect">
              <a:avLst/>
            </a:prstGeom>
            <a:grp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dirty="0"/>
            </a:p>
          </p:txBody>
        </p:sp>
        <p:sp>
          <p:nvSpPr>
            <p:cNvPr id="267" name="Google Shape;267;p31">
              <a:extLst>
                <a:ext uri="{FF2B5EF4-FFF2-40B4-BE49-F238E27FC236}">
                  <a16:creationId xmlns:a16="http://schemas.microsoft.com/office/drawing/2014/main" id="{2C162541-F2CE-6DC3-A027-F009129AF1AE}"/>
                </a:ext>
              </a:extLst>
            </p:cNvPr>
            <p:cNvSpPr/>
            <p:nvPr/>
          </p:nvSpPr>
          <p:spPr>
            <a:xfrm>
              <a:off x="772525" y="726625"/>
              <a:ext cx="6578100" cy="255300"/>
            </a:xfrm>
            <a:prstGeom prst="rect">
              <a:avLst/>
            </a:prstGeom>
            <a:grp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grpSp>
        <p:nvGrpSpPr>
          <p:cNvPr id="268" name="Google Shape;268;p31">
            <a:extLst>
              <a:ext uri="{FF2B5EF4-FFF2-40B4-BE49-F238E27FC236}">
                <a16:creationId xmlns:a16="http://schemas.microsoft.com/office/drawing/2014/main" id="{1B2FE88D-1083-C4A7-8C16-370EB1A1D55C}"/>
              </a:ext>
            </a:extLst>
          </p:cNvPr>
          <p:cNvGrpSpPr/>
          <p:nvPr/>
        </p:nvGrpSpPr>
        <p:grpSpPr>
          <a:xfrm>
            <a:off x="7987200" y="6882950"/>
            <a:ext cx="4239496" cy="2254800"/>
            <a:chOff x="4924170" y="3441525"/>
            <a:chExt cx="3447305" cy="1127400"/>
          </a:xfrm>
        </p:grpSpPr>
        <p:sp>
          <p:nvSpPr>
            <p:cNvPr id="269" name="Google Shape;269;p31">
              <a:extLst>
                <a:ext uri="{FF2B5EF4-FFF2-40B4-BE49-F238E27FC236}">
                  <a16:creationId xmlns:a16="http://schemas.microsoft.com/office/drawing/2014/main" id="{2DFD4B7C-2158-577C-4DBF-CD3A66B60D77}"/>
                </a:ext>
              </a:extLst>
            </p:cNvPr>
            <p:cNvSpPr/>
            <p:nvPr/>
          </p:nvSpPr>
          <p:spPr>
            <a:xfrm>
              <a:off x="4924170" y="3441525"/>
              <a:ext cx="3447300" cy="1127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270" name="Google Shape;270;p31">
              <a:extLst>
                <a:ext uri="{FF2B5EF4-FFF2-40B4-BE49-F238E27FC236}">
                  <a16:creationId xmlns:a16="http://schemas.microsoft.com/office/drawing/2014/main" id="{58A9299A-140E-DB97-AECE-2A2C66F41C98}"/>
                </a:ext>
              </a:extLst>
            </p:cNvPr>
            <p:cNvSpPr/>
            <p:nvPr/>
          </p:nvSpPr>
          <p:spPr>
            <a:xfrm>
              <a:off x="4924175" y="3441525"/>
              <a:ext cx="34473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grpSp>
        <p:nvGrpSpPr>
          <p:cNvPr id="271" name="Google Shape;271;p31">
            <a:extLst>
              <a:ext uri="{FF2B5EF4-FFF2-40B4-BE49-F238E27FC236}">
                <a16:creationId xmlns:a16="http://schemas.microsoft.com/office/drawing/2014/main" id="{1895B0A9-867E-0457-C6E7-28121EEEF0FD}"/>
              </a:ext>
            </a:extLst>
          </p:cNvPr>
          <p:cNvGrpSpPr/>
          <p:nvPr/>
        </p:nvGrpSpPr>
        <p:grpSpPr>
          <a:xfrm>
            <a:off x="10844550" y="2604750"/>
            <a:ext cx="5121400" cy="3905680"/>
            <a:chOff x="-227375" y="1029588"/>
            <a:chExt cx="4718446" cy="4667400"/>
          </a:xfrm>
          <a:gradFill>
            <a:gsLst>
              <a:gs pos="0">
                <a:srgbClr val="008080"/>
              </a:gs>
              <a:gs pos="100000">
                <a:srgbClr val="000000">
                  <a:alpha val="100000"/>
                </a:srgbClr>
              </a:gs>
            </a:gsLst>
            <a:lin ang="2700000" scaled="0"/>
          </a:gradFill>
        </p:grpSpPr>
        <p:sp>
          <p:nvSpPr>
            <p:cNvPr id="272" name="Google Shape;272;p31">
              <a:extLst>
                <a:ext uri="{FF2B5EF4-FFF2-40B4-BE49-F238E27FC236}">
                  <a16:creationId xmlns:a16="http://schemas.microsoft.com/office/drawing/2014/main" id="{40EA5D5A-2AE2-154B-D5AF-D9E5555FD23E}"/>
                </a:ext>
              </a:extLst>
            </p:cNvPr>
            <p:cNvSpPr/>
            <p:nvPr/>
          </p:nvSpPr>
          <p:spPr>
            <a:xfrm>
              <a:off x="-227375" y="1029588"/>
              <a:ext cx="4718400" cy="4667400"/>
            </a:xfrm>
            <a:prstGeom prst="rect">
              <a:avLst/>
            </a:prstGeom>
            <a:grp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273" name="Google Shape;273;p31">
              <a:extLst>
                <a:ext uri="{FF2B5EF4-FFF2-40B4-BE49-F238E27FC236}">
                  <a16:creationId xmlns:a16="http://schemas.microsoft.com/office/drawing/2014/main" id="{3F16DFB1-7421-BE8B-ED70-D5B1845A0189}"/>
                </a:ext>
              </a:extLst>
            </p:cNvPr>
            <p:cNvSpPr/>
            <p:nvPr/>
          </p:nvSpPr>
          <p:spPr>
            <a:xfrm>
              <a:off x="-227329" y="1029588"/>
              <a:ext cx="4718400" cy="610200"/>
            </a:xfrm>
            <a:prstGeom prst="rect">
              <a:avLst/>
            </a:prstGeom>
            <a:grp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sp>
        <p:nvSpPr>
          <p:cNvPr id="274" name="Google Shape;274;p31">
            <a:extLst>
              <a:ext uri="{FF2B5EF4-FFF2-40B4-BE49-F238E27FC236}">
                <a16:creationId xmlns:a16="http://schemas.microsoft.com/office/drawing/2014/main" id="{61087E66-F1F3-7C24-24FA-0AE15A1F09E5}"/>
              </a:ext>
            </a:extLst>
          </p:cNvPr>
          <p:cNvSpPr txBox="1">
            <a:spLocks noGrp="1"/>
          </p:cNvSpPr>
          <p:nvPr>
            <p:ph type="title"/>
          </p:nvPr>
        </p:nvSpPr>
        <p:spPr>
          <a:xfrm>
            <a:off x="1545000" y="3075878"/>
            <a:ext cx="10681688" cy="3434552"/>
          </a:xfrm>
          <a:prstGeom prst="rect">
            <a:avLst/>
          </a:prstGeom>
        </p:spPr>
        <p:txBody>
          <a:bodyPr spcFirstLastPara="1" vert="horz" wrap="square" lIns="182850" tIns="182850" rIns="182850" bIns="182850" rtlCol="0" anchor="t" anchorCtr="0">
            <a:noAutofit/>
          </a:bodyPr>
          <a:lstStyle/>
          <a:p>
            <a:r>
              <a:rPr lang="en" dirty="0">
                <a:solidFill>
                  <a:schemeClr val="lt2"/>
                </a:solidFill>
                <a:latin typeface="Quantico"/>
                <a:ea typeface="Quantico"/>
                <a:cs typeface="Quantico"/>
                <a:sym typeface="Quantico"/>
              </a:rPr>
              <a:t>Contexte du projet&lt;/&gt;</a:t>
            </a:r>
            <a:br>
              <a:rPr lang="en" dirty="0">
                <a:solidFill>
                  <a:schemeClr val="lt2"/>
                </a:solidFill>
              </a:rPr>
            </a:br>
            <a:endParaRPr dirty="0"/>
          </a:p>
        </p:txBody>
      </p:sp>
      <p:sp>
        <p:nvSpPr>
          <p:cNvPr id="279" name="Google Shape;279;p31">
            <a:extLst>
              <a:ext uri="{FF2B5EF4-FFF2-40B4-BE49-F238E27FC236}">
                <a16:creationId xmlns:a16="http://schemas.microsoft.com/office/drawing/2014/main" id="{D327E839-A7A5-B377-603F-6D937051E04C}"/>
              </a:ext>
            </a:extLst>
          </p:cNvPr>
          <p:cNvSpPr txBox="1"/>
          <p:nvPr/>
        </p:nvSpPr>
        <p:spPr>
          <a:xfrm>
            <a:off x="8890164" y="7521750"/>
            <a:ext cx="2433600" cy="1492200"/>
          </a:xfrm>
          <a:prstGeom prst="rect">
            <a:avLst/>
          </a:prstGeom>
          <a:noFill/>
          <a:ln>
            <a:noFill/>
          </a:ln>
        </p:spPr>
        <p:txBody>
          <a:bodyPr spcFirstLastPara="1" wrap="square" lIns="182850" tIns="182850" rIns="182850" bIns="182850" anchor="t" anchorCtr="0">
            <a:noAutofit/>
          </a:bodyPr>
          <a:lstStyle/>
          <a:p>
            <a:pPr algn="ctr">
              <a:lnSpc>
                <a:spcPct val="90000"/>
              </a:lnSpc>
            </a:pPr>
            <a:endParaRPr sz="7200" dirty="0">
              <a:solidFill>
                <a:schemeClr val="accent1"/>
              </a:solidFill>
            </a:endParaRPr>
          </a:p>
        </p:txBody>
      </p:sp>
      <p:pic>
        <p:nvPicPr>
          <p:cNvPr id="2" name="Image 1">
            <a:extLst>
              <a:ext uri="{FF2B5EF4-FFF2-40B4-BE49-F238E27FC236}">
                <a16:creationId xmlns:a16="http://schemas.microsoft.com/office/drawing/2014/main" id="{1BAB3380-0B35-D76E-08C6-CCDF93A27CBC}"/>
              </a:ext>
            </a:extLst>
          </p:cNvPr>
          <p:cNvPicPr>
            <a:picLocks noChangeAspect="1"/>
          </p:cNvPicPr>
          <p:nvPr/>
        </p:nvPicPr>
        <p:blipFill>
          <a:blip r:embed="rId3"/>
          <a:stretch>
            <a:fillRect/>
          </a:stretch>
        </p:blipFill>
        <p:spPr>
          <a:xfrm>
            <a:off x="7987195" y="6894966"/>
            <a:ext cx="4239494" cy="2242784"/>
          </a:xfrm>
          <a:prstGeom prst="rect">
            <a:avLst/>
          </a:prstGeom>
        </p:spPr>
      </p:pic>
      <p:sp>
        <p:nvSpPr>
          <p:cNvPr id="3" name="Rectangle 2">
            <a:extLst>
              <a:ext uri="{FF2B5EF4-FFF2-40B4-BE49-F238E27FC236}">
                <a16:creationId xmlns:a16="http://schemas.microsoft.com/office/drawing/2014/main" id="{31E2EE18-BF29-6832-DD1B-A7E20CC28F1A}"/>
              </a:ext>
            </a:extLst>
          </p:cNvPr>
          <p:cNvSpPr/>
          <p:nvPr/>
        </p:nvSpPr>
        <p:spPr>
          <a:xfrm>
            <a:off x="-76200" y="0"/>
            <a:ext cx="18364200" cy="876300"/>
          </a:xfrm>
          <a:prstGeom prst="rect">
            <a:avLst/>
          </a:prstGeom>
          <a:gradFill>
            <a:gsLst>
              <a:gs pos="100000">
                <a:srgbClr val="008080"/>
              </a:gs>
              <a:gs pos="0">
                <a:srgbClr val="000000">
                  <a:alpha val="100000"/>
                </a:srgbClr>
              </a:gs>
            </a:gsLst>
            <a:lin ang="270000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mc:Choice xmlns:pslz="http://schemas.microsoft.com/office/powerpoint/2016/slidezoom" Requires="pslz">
          <p:graphicFrame>
            <p:nvGraphicFramePr>
              <p:cNvPr id="5" name="Slide Zoom 4">
                <a:extLst>
                  <a:ext uri="{FF2B5EF4-FFF2-40B4-BE49-F238E27FC236}">
                    <a16:creationId xmlns:a16="http://schemas.microsoft.com/office/drawing/2014/main" id="{50A55C4A-D2D6-1B04-3150-B0C7BC87C4D7}"/>
                  </a:ext>
                </a:extLst>
              </p:cNvPr>
              <p:cNvGraphicFramePr>
                <a:graphicFrameLocks noChangeAspect="1"/>
              </p:cNvGraphicFramePr>
              <p:nvPr>
                <p:extLst>
                  <p:ext uri="{D42A27DB-BD31-4B8C-83A1-F6EECF244321}">
                    <p14:modId xmlns:p14="http://schemas.microsoft.com/office/powerpoint/2010/main" val="3664587506"/>
                  </p:ext>
                </p:extLst>
              </p:nvPr>
            </p:nvGraphicFramePr>
            <p:xfrm>
              <a:off x="12573000" y="3507279"/>
              <a:ext cx="2571750" cy="2571750"/>
            </p:xfrm>
            <a:graphic>
              <a:graphicData uri="http://schemas.microsoft.com/office/powerpoint/2016/slidezoom">
                <pslz:sldZm>
                  <pslz:sldZmObj sldId="259" cId="0">
                    <pslz:zmPr id="{2DB94649-0819-4E3B-9B0B-BFD5858388DF}" returnToParent="0" imageType="cover" transitionDur="1000">
                      <p166:blipFill xmlns:p166="http://schemas.microsoft.com/office/powerpoint/2016/6/main">
                        <a:blip r:embed="rId4">
                          <a:extLst>
                            <a:ext uri="{96DAC541-7B7A-43D3-8B79-37D633B846F1}">
                              <asvg:svgBlip xmlns:asvg="http://schemas.microsoft.com/office/drawing/2016/SVG/main" r:embed="rId5"/>
                            </a:ext>
                          </a:extLst>
                        </a:blip>
                        <a:stretch>
                          <a:fillRect/>
                        </a:stretch>
                      </p166:blipFill>
                      <p166:spPr xmlns:p166="http://schemas.microsoft.com/office/powerpoint/2016/6/main">
                        <a:xfrm>
                          <a:off x="0" y="0"/>
                          <a:ext cx="2571750" cy="2571750"/>
                        </a:xfrm>
                        <a:prstGeom prst="rect">
                          <a:avLst/>
                        </a:prstGeom>
                        <a:ln w="3175">
                          <a:solidFill>
                            <a:prstClr val="ltGray"/>
                          </a:solidFill>
                        </a:ln>
                      </p166:spPr>
                    </pslz:zmPr>
                  </pslz:sldZmObj>
                </pslz:sldZm>
              </a:graphicData>
            </a:graphic>
          </p:graphicFrame>
        </mc:Choice>
        <mc:Fallback>
          <p:pic>
            <p:nvPicPr>
              <p:cNvPr id="5" name="Slide Zoom 4">
                <a:hlinkClick r:id="rId6" action="ppaction://hlinksldjump"/>
                <a:extLst>
                  <a:ext uri="{FF2B5EF4-FFF2-40B4-BE49-F238E27FC236}">
                    <a16:creationId xmlns:a16="http://schemas.microsoft.com/office/drawing/2014/main" id="{50A55C4A-D2D6-1B04-3150-B0C7BC87C4D7}"/>
                  </a:ext>
                </a:extLst>
              </p:cNvPr>
              <p:cNvPicPr>
                <a:picLocks noGrp="1" noRot="1" noChangeAspect="1" noMove="1" noResize="1" noEditPoints="1" noAdjustHandles="1" noChangeArrowheads="1" noChangeShapeType="1"/>
              </p:cNvPicPr>
              <p:nvPr/>
            </p:nvPicPr>
            <p:blipFill>
              <a:blip r:embed="rId4">
                <a:extLst>
                  <a:ext uri="{96DAC541-7B7A-43D3-8B79-37D633B846F1}">
                    <asvg:svgBlip xmlns:asvg="http://schemas.microsoft.com/office/drawing/2016/SVG/main" r:embed="rId5"/>
                  </a:ext>
                </a:extLst>
              </a:blip>
              <a:stretch>
                <a:fillRect/>
              </a:stretch>
            </p:blipFill>
            <p:spPr>
              <a:xfrm>
                <a:off x="12573000" y="3507279"/>
                <a:ext cx="2571750" cy="2571750"/>
              </a:xfrm>
              <a:prstGeom prst="rect">
                <a:avLst/>
              </a:prstGeom>
              <a:ln w="3175">
                <a:solidFill>
                  <a:prstClr val="ltGray"/>
                </a:solidFill>
              </a:ln>
            </p:spPr>
          </p:pic>
        </mc:Fallback>
      </mc:AlternateContent>
    </p:spTree>
    <p:extLst>
      <p:ext uri="{BB962C8B-B14F-4D97-AF65-F5344CB8AC3E}">
        <p14:creationId xmlns:p14="http://schemas.microsoft.com/office/powerpoint/2010/main" val="26005303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100000">
              <a:srgbClr val="008080"/>
            </a:gs>
            <a:gs pos="0">
              <a:srgbClr val="000000">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8539692" y="1732895"/>
            <a:ext cx="8090474" cy="3350729"/>
            <a:chOff x="0" y="0"/>
            <a:chExt cx="2130824" cy="882497"/>
          </a:xfrm>
        </p:grpSpPr>
        <p:sp>
          <p:nvSpPr>
            <p:cNvPr id="3" name="Freeform 3"/>
            <p:cNvSpPr/>
            <p:nvPr/>
          </p:nvSpPr>
          <p:spPr>
            <a:xfrm>
              <a:off x="0" y="0"/>
              <a:ext cx="2130824" cy="882497"/>
            </a:xfrm>
            <a:custGeom>
              <a:avLst/>
              <a:gdLst/>
              <a:ahLst/>
              <a:cxnLst/>
              <a:rect l="l" t="t" r="r" b="b"/>
              <a:pathLst>
                <a:path w="2130824" h="882497">
                  <a:moveTo>
                    <a:pt x="48803" y="0"/>
                  </a:moveTo>
                  <a:lnTo>
                    <a:pt x="2082022" y="0"/>
                  </a:lnTo>
                  <a:cubicBezTo>
                    <a:pt x="2108975" y="0"/>
                    <a:pt x="2130824" y="21850"/>
                    <a:pt x="2130824" y="48803"/>
                  </a:cubicBezTo>
                  <a:lnTo>
                    <a:pt x="2130824" y="833694"/>
                  </a:lnTo>
                  <a:cubicBezTo>
                    <a:pt x="2130824" y="846637"/>
                    <a:pt x="2125683" y="859050"/>
                    <a:pt x="2116530" y="868203"/>
                  </a:cubicBezTo>
                  <a:cubicBezTo>
                    <a:pt x="2107378" y="877355"/>
                    <a:pt x="2094965" y="882497"/>
                    <a:pt x="2082022" y="882497"/>
                  </a:cubicBezTo>
                  <a:lnTo>
                    <a:pt x="48803" y="882497"/>
                  </a:lnTo>
                  <a:cubicBezTo>
                    <a:pt x="35860" y="882497"/>
                    <a:pt x="23446" y="877355"/>
                    <a:pt x="14294" y="868203"/>
                  </a:cubicBezTo>
                  <a:cubicBezTo>
                    <a:pt x="5142" y="859050"/>
                    <a:pt x="0" y="846637"/>
                    <a:pt x="0" y="833694"/>
                  </a:cubicBezTo>
                  <a:lnTo>
                    <a:pt x="0" y="48803"/>
                  </a:lnTo>
                  <a:cubicBezTo>
                    <a:pt x="0" y="35860"/>
                    <a:pt x="5142" y="23446"/>
                    <a:pt x="14294" y="14294"/>
                  </a:cubicBezTo>
                  <a:cubicBezTo>
                    <a:pt x="23446" y="5142"/>
                    <a:pt x="35860" y="0"/>
                    <a:pt x="48803" y="0"/>
                  </a:cubicBezTo>
                  <a:close/>
                </a:path>
              </a:pathLst>
            </a:custGeom>
            <a:solidFill>
              <a:srgbClr val="FFFFFF">
                <a:alpha val="9804"/>
              </a:srgbClr>
            </a:solidFill>
          </p:spPr>
          <p:txBody>
            <a:bodyPr/>
            <a:lstStyle/>
            <a:p>
              <a:endParaRPr lang="fr-FR"/>
            </a:p>
          </p:txBody>
        </p:sp>
        <p:sp>
          <p:nvSpPr>
            <p:cNvPr id="4" name="TextBox 4"/>
            <p:cNvSpPr txBox="1"/>
            <p:nvPr/>
          </p:nvSpPr>
          <p:spPr>
            <a:xfrm>
              <a:off x="0" y="-38100"/>
              <a:ext cx="2130824" cy="920597"/>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8539692" y="5529262"/>
            <a:ext cx="7348470" cy="2738898"/>
            <a:chOff x="0" y="0"/>
            <a:chExt cx="1935399" cy="721356"/>
          </a:xfrm>
        </p:grpSpPr>
        <p:sp>
          <p:nvSpPr>
            <p:cNvPr id="6" name="Freeform 6"/>
            <p:cNvSpPr/>
            <p:nvPr/>
          </p:nvSpPr>
          <p:spPr>
            <a:xfrm>
              <a:off x="0" y="0"/>
              <a:ext cx="1935399" cy="721356"/>
            </a:xfrm>
            <a:custGeom>
              <a:avLst/>
              <a:gdLst/>
              <a:ahLst/>
              <a:cxnLst/>
              <a:rect l="l" t="t" r="r" b="b"/>
              <a:pathLst>
                <a:path w="1935399" h="721356">
                  <a:moveTo>
                    <a:pt x="53731" y="0"/>
                  </a:moveTo>
                  <a:lnTo>
                    <a:pt x="1881669" y="0"/>
                  </a:lnTo>
                  <a:cubicBezTo>
                    <a:pt x="1911343" y="0"/>
                    <a:pt x="1935399" y="24056"/>
                    <a:pt x="1935399" y="53731"/>
                  </a:cubicBezTo>
                  <a:lnTo>
                    <a:pt x="1935399" y="667625"/>
                  </a:lnTo>
                  <a:cubicBezTo>
                    <a:pt x="1935399" y="697300"/>
                    <a:pt x="1911343" y="721356"/>
                    <a:pt x="1881669" y="721356"/>
                  </a:cubicBezTo>
                  <a:lnTo>
                    <a:pt x="53731" y="721356"/>
                  </a:lnTo>
                  <a:cubicBezTo>
                    <a:pt x="24056" y="721356"/>
                    <a:pt x="0" y="697300"/>
                    <a:pt x="0" y="667625"/>
                  </a:cubicBezTo>
                  <a:lnTo>
                    <a:pt x="0" y="53731"/>
                  </a:lnTo>
                  <a:cubicBezTo>
                    <a:pt x="0" y="24056"/>
                    <a:pt x="24056" y="0"/>
                    <a:pt x="53731" y="0"/>
                  </a:cubicBezTo>
                  <a:close/>
                </a:path>
              </a:pathLst>
            </a:custGeom>
            <a:solidFill>
              <a:srgbClr val="FFFFFF"/>
            </a:solidFill>
          </p:spPr>
          <p:txBody>
            <a:bodyPr/>
            <a:lstStyle/>
            <a:p>
              <a:endParaRPr lang="fr-FR"/>
            </a:p>
          </p:txBody>
        </p:sp>
        <p:sp>
          <p:nvSpPr>
            <p:cNvPr id="7" name="TextBox 7"/>
            <p:cNvSpPr txBox="1"/>
            <p:nvPr/>
          </p:nvSpPr>
          <p:spPr>
            <a:xfrm>
              <a:off x="0" y="-38100"/>
              <a:ext cx="1935399" cy="759456"/>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657834" y="2399839"/>
            <a:ext cx="6570986" cy="2738898"/>
            <a:chOff x="0" y="0"/>
            <a:chExt cx="1730630" cy="721356"/>
          </a:xfrm>
        </p:grpSpPr>
        <p:sp>
          <p:nvSpPr>
            <p:cNvPr id="9" name="Freeform 9"/>
            <p:cNvSpPr/>
            <p:nvPr/>
          </p:nvSpPr>
          <p:spPr>
            <a:xfrm>
              <a:off x="0" y="0"/>
              <a:ext cx="1730630" cy="721356"/>
            </a:xfrm>
            <a:custGeom>
              <a:avLst/>
              <a:gdLst/>
              <a:ahLst/>
              <a:cxnLst/>
              <a:rect l="l" t="t" r="r" b="b"/>
              <a:pathLst>
                <a:path w="1730630" h="721356">
                  <a:moveTo>
                    <a:pt x="60088" y="0"/>
                  </a:moveTo>
                  <a:lnTo>
                    <a:pt x="1670542" y="0"/>
                  </a:lnTo>
                  <a:cubicBezTo>
                    <a:pt x="1686478" y="0"/>
                    <a:pt x="1701762" y="6331"/>
                    <a:pt x="1713031" y="17599"/>
                  </a:cubicBezTo>
                  <a:cubicBezTo>
                    <a:pt x="1724299" y="28868"/>
                    <a:pt x="1730630" y="44152"/>
                    <a:pt x="1730630" y="60088"/>
                  </a:cubicBezTo>
                  <a:lnTo>
                    <a:pt x="1730630" y="661268"/>
                  </a:lnTo>
                  <a:cubicBezTo>
                    <a:pt x="1730630" y="694454"/>
                    <a:pt x="1703728" y="721356"/>
                    <a:pt x="1670542" y="721356"/>
                  </a:cubicBezTo>
                  <a:lnTo>
                    <a:pt x="60088" y="721356"/>
                  </a:lnTo>
                  <a:cubicBezTo>
                    <a:pt x="26902" y="721356"/>
                    <a:pt x="0" y="694454"/>
                    <a:pt x="0" y="661268"/>
                  </a:cubicBezTo>
                  <a:lnTo>
                    <a:pt x="0" y="60088"/>
                  </a:lnTo>
                  <a:cubicBezTo>
                    <a:pt x="0" y="44152"/>
                    <a:pt x="6331" y="28868"/>
                    <a:pt x="17599" y="17599"/>
                  </a:cubicBezTo>
                  <a:cubicBezTo>
                    <a:pt x="28868" y="6331"/>
                    <a:pt x="44152" y="0"/>
                    <a:pt x="60088" y="0"/>
                  </a:cubicBezTo>
                  <a:close/>
                </a:path>
              </a:pathLst>
            </a:custGeom>
            <a:solidFill>
              <a:srgbClr val="FFFFFF"/>
            </a:solidFill>
          </p:spPr>
          <p:txBody>
            <a:bodyPr/>
            <a:lstStyle/>
            <a:p>
              <a:endParaRPr lang="fr-FR"/>
            </a:p>
          </p:txBody>
        </p:sp>
        <p:sp>
          <p:nvSpPr>
            <p:cNvPr id="10" name="TextBox 10"/>
            <p:cNvSpPr txBox="1"/>
            <p:nvPr/>
          </p:nvSpPr>
          <p:spPr>
            <a:xfrm>
              <a:off x="0" y="-38100"/>
              <a:ext cx="1730630" cy="759456"/>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657834" y="5529262"/>
            <a:ext cx="6570986" cy="2738898"/>
            <a:chOff x="0" y="0"/>
            <a:chExt cx="1730630" cy="721356"/>
          </a:xfrm>
        </p:grpSpPr>
        <p:sp>
          <p:nvSpPr>
            <p:cNvPr id="12" name="Freeform 12"/>
            <p:cNvSpPr/>
            <p:nvPr/>
          </p:nvSpPr>
          <p:spPr>
            <a:xfrm>
              <a:off x="0" y="0"/>
              <a:ext cx="1730630" cy="721356"/>
            </a:xfrm>
            <a:custGeom>
              <a:avLst/>
              <a:gdLst/>
              <a:ahLst/>
              <a:cxnLst/>
              <a:rect l="l" t="t" r="r" b="b"/>
              <a:pathLst>
                <a:path w="1730630" h="721356">
                  <a:moveTo>
                    <a:pt x="60088" y="0"/>
                  </a:moveTo>
                  <a:lnTo>
                    <a:pt x="1670542" y="0"/>
                  </a:lnTo>
                  <a:cubicBezTo>
                    <a:pt x="1686478" y="0"/>
                    <a:pt x="1701762" y="6331"/>
                    <a:pt x="1713031" y="17599"/>
                  </a:cubicBezTo>
                  <a:cubicBezTo>
                    <a:pt x="1724299" y="28868"/>
                    <a:pt x="1730630" y="44152"/>
                    <a:pt x="1730630" y="60088"/>
                  </a:cubicBezTo>
                  <a:lnTo>
                    <a:pt x="1730630" y="661268"/>
                  </a:lnTo>
                  <a:cubicBezTo>
                    <a:pt x="1730630" y="694454"/>
                    <a:pt x="1703728" y="721356"/>
                    <a:pt x="1670542" y="721356"/>
                  </a:cubicBezTo>
                  <a:lnTo>
                    <a:pt x="60088" y="721356"/>
                  </a:lnTo>
                  <a:cubicBezTo>
                    <a:pt x="26902" y="721356"/>
                    <a:pt x="0" y="694454"/>
                    <a:pt x="0" y="661268"/>
                  </a:cubicBezTo>
                  <a:lnTo>
                    <a:pt x="0" y="60088"/>
                  </a:lnTo>
                  <a:cubicBezTo>
                    <a:pt x="0" y="44152"/>
                    <a:pt x="6331" y="28868"/>
                    <a:pt x="17599" y="17599"/>
                  </a:cubicBezTo>
                  <a:cubicBezTo>
                    <a:pt x="28868" y="6331"/>
                    <a:pt x="44152" y="0"/>
                    <a:pt x="60088" y="0"/>
                  </a:cubicBezTo>
                  <a:close/>
                </a:path>
              </a:pathLst>
            </a:custGeom>
            <a:solidFill>
              <a:srgbClr val="000000">
                <a:alpha val="0"/>
              </a:srgbClr>
            </a:solidFill>
            <a:ln w="104775" cap="rnd">
              <a:solidFill>
                <a:srgbClr val="FFFFFF"/>
              </a:solidFill>
              <a:prstDash val="solid"/>
              <a:round/>
            </a:ln>
          </p:spPr>
          <p:txBody>
            <a:bodyPr/>
            <a:lstStyle/>
            <a:p>
              <a:endParaRPr lang="fr-FR"/>
            </a:p>
          </p:txBody>
        </p:sp>
        <p:sp>
          <p:nvSpPr>
            <p:cNvPr id="13" name="TextBox 13"/>
            <p:cNvSpPr txBox="1"/>
            <p:nvPr/>
          </p:nvSpPr>
          <p:spPr>
            <a:xfrm>
              <a:off x="0" y="-38100"/>
              <a:ext cx="1730630" cy="759456"/>
            </a:xfrm>
            <a:prstGeom prst="rect">
              <a:avLst/>
            </a:prstGeom>
          </p:spPr>
          <p:txBody>
            <a:bodyPr lIns="50800" tIns="50800" rIns="50800" bIns="50800" rtlCol="0" anchor="ctr"/>
            <a:lstStyle/>
            <a:p>
              <a:pPr algn="ctr">
                <a:lnSpc>
                  <a:spcPts val="2659"/>
                </a:lnSpc>
                <a:spcBef>
                  <a:spcPct val="0"/>
                </a:spcBef>
              </a:pPr>
              <a:endParaRPr/>
            </a:p>
          </p:txBody>
        </p:sp>
      </p:grpSp>
      <p:sp>
        <p:nvSpPr>
          <p:cNvPr id="26" name="TextBox 26"/>
          <p:cNvSpPr txBox="1"/>
          <p:nvPr/>
        </p:nvSpPr>
        <p:spPr>
          <a:xfrm>
            <a:off x="9258096" y="2360509"/>
            <a:ext cx="7372070" cy="2064668"/>
          </a:xfrm>
          <a:prstGeom prst="rect">
            <a:avLst/>
          </a:prstGeom>
        </p:spPr>
        <p:txBody>
          <a:bodyPr lIns="0" tIns="0" rIns="0" bIns="0" rtlCol="0" anchor="t">
            <a:spAutoFit/>
          </a:bodyPr>
          <a:lstStyle/>
          <a:p>
            <a:pPr algn="l">
              <a:lnSpc>
                <a:spcPts val="7950"/>
              </a:lnSpc>
            </a:pPr>
            <a:r>
              <a:rPr lang="en-US" sz="7500" b="1" dirty="0" err="1">
                <a:solidFill>
                  <a:srgbClr val="FFFFFF"/>
                </a:solidFill>
                <a:latin typeface="Poppins Bold"/>
                <a:ea typeface="Poppins Bold"/>
                <a:cs typeface="Poppins Bold"/>
                <a:sym typeface="Poppins Bold"/>
              </a:rPr>
              <a:t>Contexte</a:t>
            </a:r>
            <a:r>
              <a:rPr lang="en-US" sz="7500" b="1" dirty="0">
                <a:solidFill>
                  <a:srgbClr val="FFFFFF"/>
                </a:solidFill>
                <a:latin typeface="Poppins Bold"/>
                <a:ea typeface="Poppins Bold"/>
                <a:cs typeface="Poppins Bold"/>
                <a:sym typeface="Poppins Bold"/>
              </a:rPr>
              <a:t> du </a:t>
            </a:r>
            <a:r>
              <a:rPr lang="en-US" sz="7500" b="1" dirty="0" err="1">
                <a:solidFill>
                  <a:srgbClr val="FFFFFF"/>
                </a:solidFill>
                <a:latin typeface="Poppins Bold"/>
                <a:ea typeface="Poppins Bold"/>
                <a:cs typeface="Poppins Bold"/>
                <a:sym typeface="Poppins Bold"/>
              </a:rPr>
              <a:t>projet</a:t>
            </a:r>
            <a:endParaRPr lang="en-US" sz="7500" b="1" dirty="0">
              <a:solidFill>
                <a:srgbClr val="FFFFFF"/>
              </a:solidFill>
              <a:latin typeface="Poppins Bold"/>
              <a:ea typeface="Poppins Bold"/>
              <a:cs typeface="Poppins Bold"/>
              <a:sym typeface="Poppins Bold"/>
            </a:endParaRPr>
          </a:p>
        </p:txBody>
      </p:sp>
      <p:sp>
        <p:nvSpPr>
          <p:cNvPr id="30" name="TextBox 30"/>
          <p:cNvSpPr txBox="1"/>
          <p:nvPr/>
        </p:nvSpPr>
        <p:spPr>
          <a:xfrm>
            <a:off x="9455845" y="6322358"/>
            <a:ext cx="5516163" cy="718530"/>
          </a:xfrm>
          <a:prstGeom prst="rect">
            <a:avLst/>
          </a:prstGeom>
        </p:spPr>
        <p:txBody>
          <a:bodyPr lIns="0" tIns="0" rIns="0" bIns="0" rtlCol="0" anchor="t">
            <a:spAutoFit/>
          </a:bodyPr>
          <a:lstStyle/>
          <a:p>
            <a:pPr>
              <a:lnSpc>
                <a:spcPts val="2880"/>
              </a:lnSpc>
            </a:pPr>
            <a:r>
              <a:rPr lang="fr-FR" sz="2000" b="1" dirty="0"/>
              <a:t>Répondre à ces enjeux en proposant une plateforme moderne, structurée et évolutive</a:t>
            </a:r>
            <a:r>
              <a:rPr lang="en-US" sz="2000" b="1" dirty="0">
                <a:latin typeface="Open Sauce"/>
                <a:ea typeface="Open Sauce"/>
                <a:cs typeface="Open Sauce"/>
                <a:sym typeface="Open Sauce"/>
              </a:rPr>
              <a:t>.</a:t>
            </a:r>
          </a:p>
        </p:txBody>
      </p:sp>
      <p:sp>
        <p:nvSpPr>
          <p:cNvPr id="31" name="TextBox 31"/>
          <p:cNvSpPr txBox="1"/>
          <p:nvPr/>
        </p:nvSpPr>
        <p:spPr>
          <a:xfrm>
            <a:off x="2514600" y="2849516"/>
            <a:ext cx="4567369" cy="1453860"/>
          </a:xfrm>
          <a:prstGeom prst="rect">
            <a:avLst/>
          </a:prstGeom>
        </p:spPr>
        <p:txBody>
          <a:bodyPr lIns="0" tIns="0" rIns="0" bIns="0" rtlCol="0" anchor="t">
            <a:spAutoFit/>
          </a:bodyPr>
          <a:lstStyle/>
          <a:p>
            <a:pPr>
              <a:lnSpc>
                <a:spcPts val="2880"/>
              </a:lnSpc>
            </a:pPr>
            <a:r>
              <a:rPr lang="fr-FR" sz="2000" b="1" dirty="0"/>
              <a:t>L’évolution rapide des technologies numériques a profondément transformé les habitudes des utilisateurs, notamment dans le domaine des services. </a:t>
            </a:r>
            <a:endParaRPr lang="en-US" sz="2000" b="1" dirty="0">
              <a:latin typeface="Open Sauce"/>
              <a:ea typeface="Open Sauce"/>
              <a:cs typeface="Open Sauce"/>
              <a:sym typeface="Open Sauce"/>
            </a:endParaRPr>
          </a:p>
        </p:txBody>
      </p:sp>
      <p:sp>
        <p:nvSpPr>
          <p:cNvPr id="32" name="TextBox 32"/>
          <p:cNvSpPr txBox="1"/>
          <p:nvPr/>
        </p:nvSpPr>
        <p:spPr>
          <a:xfrm>
            <a:off x="2321784" y="6096148"/>
            <a:ext cx="4953000" cy="1460464"/>
          </a:xfrm>
          <a:prstGeom prst="rect">
            <a:avLst/>
          </a:prstGeom>
        </p:spPr>
        <p:txBody>
          <a:bodyPr wrap="square" lIns="0" tIns="0" rIns="0" bIns="0" rtlCol="0" anchor="t">
            <a:spAutoFit/>
          </a:bodyPr>
          <a:lstStyle/>
          <a:p>
            <a:pPr>
              <a:lnSpc>
                <a:spcPts val="2880"/>
              </a:lnSpc>
            </a:pPr>
            <a:r>
              <a:rPr lang="fr-FR" sz="2000" b="1" dirty="0">
                <a:solidFill>
                  <a:schemeClr val="bg1"/>
                </a:solidFill>
              </a:rPr>
              <a:t>La recherche d’un service à domicile repose encore sur des méthodes traditionnelles telles que le bouche-à-oreille ou les réseaux sociaux, ce qui entraîne plusieurs limites</a:t>
            </a:r>
            <a:endParaRPr lang="en-US" sz="2000" b="1" dirty="0">
              <a:solidFill>
                <a:schemeClr val="bg1"/>
              </a:solidFill>
              <a:latin typeface="Open Sauce"/>
              <a:ea typeface="Open Sauce"/>
              <a:cs typeface="Open Sauce"/>
              <a:sym typeface="Open Sauce"/>
            </a:endParaRPr>
          </a:p>
        </p:txBody>
      </p:sp>
      <p:sp>
        <p:nvSpPr>
          <p:cNvPr id="35" name="Freeform 35"/>
          <p:cNvSpPr/>
          <p:nvPr/>
        </p:nvSpPr>
        <p:spPr>
          <a:xfrm>
            <a:off x="9129140" y="6011347"/>
            <a:ext cx="367834" cy="481616"/>
          </a:xfrm>
          <a:custGeom>
            <a:avLst/>
            <a:gdLst/>
            <a:ahLst/>
            <a:cxnLst/>
            <a:rect l="l" t="t" r="r" b="b"/>
            <a:pathLst>
              <a:path w="367834" h="481616">
                <a:moveTo>
                  <a:pt x="0" y="0"/>
                </a:moveTo>
                <a:lnTo>
                  <a:pt x="367834" y="0"/>
                </a:lnTo>
                <a:lnTo>
                  <a:pt x="367834" y="481616"/>
                </a:lnTo>
                <a:lnTo>
                  <a:pt x="0" y="481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6" name="AutoShape 36"/>
          <p:cNvSpPr/>
          <p:nvPr/>
        </p:nvSpPr>
        <p:spPr>
          <a:xfrm>
            <a:off x="1028700" y="9120569"/>
            <a:ext cx="12840819" cy="0"/>
          </a:xfrm>
          <a:prstGeom prst="line">
            <a:avLst/>
          </a:prstGeom>
          <a:ln w="38100" cap="flat">
            <a:solidFill>
              <a:srgbClr val="FFFFFF"/>
            </a:solidFill>
            <a:prstDash val="solid"/>
            <a:headEnd type="none" w="sm" len="sm"/>
            <a:tailEnd type="none" w="sm" len="sm"/>
          </a:ln>
        </p:spPr>
        <p:txBody>
          <a:bodyPr/>
          <a:lstStyle/>
          <a:p>
            <a:endParaRPr lang="fr-F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100000">
              <a:srgbClr val="008080"/>
            </a:gs>
            <a:gs pos="0">
              <a:srgbClr val="000000">
                <a:alpha val="100000"/>
              </a:srgbClr>
            </a:gs>
          </a:gsLst>
          <a:lin ang="2700000" scaled="0"/>
        </a:gradFill>
        <a:effectLst/>
      </p:bgPr>
    </p:bg>
    <p:spTree>
      <p:nvGrpSpPr>
        <p:cNvPr id="1" name="Shape 264">
          <a:extLst>
            <a:ext uri="{FF2B5EF4-FFF2-40B4-BE49-F238E27FC236}">
              <a16:creationId xmlns:a16="http://schemas.microsoft.com/office/drawing/2014/main" id="{C36642B0-009B-9532-E183-CD71B3805BDC}"/>
            </a:ext>
          </a:extLst>
        </p:cNvPr>
        <p:cNvGrpSpPr/>
        <p:nvPr/>
      </p:nvGrpSpPr>
      <p:grpSpPr>
        <a:xfrm>
          <a:off x="0" y="0"/>
          <a:ext cx="0" cy="0"/>
          <a:chOff x="0" y="0"/>
          <a:chExt cx="0" cy="0"/>
        </a:xfrm>
      </p:grpSpPr>
      <p:grpSp>
        <p:nvGrpSpPr>
          <p:cNvPr id="265" name="Google Shape;265;p31">
            <a:extLst>
              <a:ext uri="{FF2B5EF4-FFF2-40B4-BE49-F238E27FC236}">
                <a16:creationId xmlns:a16="http://schemas.microsoft.com/office/drawing/2014/main" id="{C3E54D7E-AC6C-5B6E-C38C-6C33DAC5EA60}"/>
              </a:ext>
            </a:extLst>
          </p:cNvPr>
          <p:cNvGrpSpPr/>
          <p:nvPr/>
        </p:nvGrpSpPr>
        <p:grpSpPr>
          <a:xfrm>
            <a:off x="1545050" y="1453250"/>
            <a:ext cx="13156200" cy="6876600"/>
            <a:chOff x="772525" y="726625"/>
            <a:chExt cx="6578100" cy="3438300"/>
          </a:xfrm>
          <a:gradFill>
            <a:gsLst>
              <a:gs pos="0">
                <a:srgbClr val="008080"/>
              </a:gs>
              <a:gs pos="100000">
                <a:srgbClr val="000000">
                  <a:alpha val="100000"/>
                </a:srgbClr>
              </a:gs>
            </a:gsLst>
            <a:lin ang="2700000" scaled="0"/>
          </a:gradFill>
        </p:grpSpPr>
        <p:sp>
          <p:nvSpPr>
            <p:cNvPr id="266" name="Google Shape;266;p31">
              <a:extLst>
                <a:ext uri="{FF2B5EF4-FFF2-40B4-BE49-F238E27FC236}">
                  <a16:creationId xmlns:a16="http://schemas.microsoft.com/office/drawing/2014/main" id="{8F0DAB84-6E8A-24E0-0BE7-043457508168}"/>
                </a:ext>
              </a:extLst>
            </p:cNvPr>
            <p:cNvSpPr/>
            <p:nvPr/>
          </p:nvSpPr>
          <p:spPr>
            <a:xfrm>
              <a:off x="772525" y="726625"/>
              <a:ext cx="6578100" cy="3438300"/>
            </a:xfrm>
            <a:prstGeom prst="rect">
              <a:avLst/>
            </a:prstGeom>
            <a:grp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dirty="0"/>
            </a:p>
          </p:txBody>
        </p:sp>
        <p:sp>
          <p:nvSpPr>
            <p:cNvPr id="267" name="Google Shape;267;p31">
              <a:extLst>
                <a:ext uri="{FF2B5EF4-FFF2-40B4-BE49-F238E27FC236}">
                  <a16:creationId xmlns:a16="http://schemas.microsoft.com/office/drawing/2014/main" id="{5708AD49-7D5B-92C3-1FD2-E30BA019BFB7}"/>
                </a:ext>
              </a:extLst>
            </p:cNvPr>
            <p:cNvSpPr/>
            <p:nvPr/>
          </p:nvSpPr>
          <p:spPr>
            <a:xfrm>
              <a:off x="772525" y="726625"/>
              <a:ext cx="6578100" cy="255300"/>
            </a:xfrm>
            <a:prstGeom prst="rect">
              <a:avLst/>
            </a:prstGeom>
            <a:grp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grpSp>
        <p:nvGrpSpPr>
          <p:cNvPr id="268" name="Google Shape;268;p31">
            <a:extLst>
              <a:ext uri="{FF2B5EF4-FFF2-40B4-BE49-F238E27FC236}">
                <a16:creationId xmlns:a16="http://schemas.microsoft.com/office/drawing/2014/main" id="{552CAEF0-9BF2-07AB-CE2E-E3F83099351E}"/>
              </a:ext>
            </a:extLst>
          </p:cNvPr>
          <p:cNvGrpSpPr/>
          <p:nvPr/>
        </p:nvGrpSpPr>
        <p:grpSpPr>
          <a:xfrm>
            <a:off x="7987200" y="6882950"/>
            <a:ext cx="4239496" cy="2254800"/>
            <a:chOff x="4924170" y="3441525"/>
            <a:chExt cx="3447305" cy="1127400"/>
          </a:xfrm>
        </p:grpSpPr>
        <p:sp>
          <p:nvSpPr>
            <p:cNvPr id="269" name="Google Shape;269;p31">
              <a:extLst>
                <a:ext uri="{FF2B5EF4-FFF2-40B4-BE49-F238E27FC236}">
                  <a16:creationId xmlns:a16="http://schemas.microsoft.com/office/drawing/2014/main" id="{A354E54D-4B72-5EC6-CF21-49FA4FEDB16C}"/>
                </a:ext>
              </a:extLst>
            </p:cNvPr>
            <p:cNvSpPr/>
            <p:nvPr/>
          </p:nvSpPr>
          <p:spPr>
            <a:xfrm>
              <a:off x="4924170" y="3441525"/>
              <a:ext cx="3447300" cy="1127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270" name="Google Shape;270;p31">
              <a:extLst>
                <a:ext uri="{FF2B5EF4-FFF2-40B4-BE49-F238E27FC236}">
                  <a16:creationId xmlns:a16="http://schemas.microsoft.com/office/drawing/2014/main" id="{A0D587CC-FCAA-7D15-C096-AF6D3A70BB9F}"/>
                </a:ext>
              </a:extLst>
            </p:cNvPr>
            <p:cNvSpPr/>
            <p:nvPr/>
          </p:nvSpPr>
          <p:spPr>
            <a:xfrm>
              <a:off x="4924175" y="3441525"/>
              <a:ext cx="34473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grpSp>
        <p:nvGrpSpPr>
          <p:cNvPr id="271" name="Google Shape;271;p31">
            <a:extLst>
              <a:ext uri="{FF2B5EF4-FFF2-40B4-BE49-F238E27FC236}">
                <a16:creationId xmlns:a16="http://schemas.microsoft.com/office/drawing/2014/main" id="{3A30C18D-6AE0-5DA8-AE52-A16FA4DE4533}"/>
              </a:ext>
            </a:extLst>
          </p:cNvPr>
          <p:cNvGrpSpPr/>
          <p:nvPr/>
        </p:nvGrpSpPr>
        <p:grpSpPr>
          <a:xfrm>
            <a:off x="10844550" y="2604750"/>
            <a:ext cx="5121400" cy="3905680"/>
            <a:chOff x="-227375" y="1029588"/>
            <a:chExt cx="4718446" cy="4667400"/>
          </a:xfrm>
          <a:gradFill>
            <a:gsLst>
              <a:gs pos="0">
                <a:srgbClr val="008080"/>
              </a:gs>
              <a:gs pos="100000">
                <a:srgbClr val="000000">
                  <a:alpha val="100000"/>
                </a:srgbClr>
              </a:gs>
            </a:gsLst>
            <a:lin ang="2700000" scaled="0"/>
          </a:gradFill>
        </p:grpSpPr>
        <p:sp>
          <p:nvSpPr>
            <p:cNvPr id="272" name="Google Shape;272;p31">
              <a:extLst>
                <a:ext uri="{FF2B5EF4-FFF2-40B4-BE49-F238E27FC236}">
                  <a16:creationId xmlns:a16="http://schemas.microsoft.com/office/drawing/2014/main" id="{2253FD7C-A3CB-8781-D84F-FEC92ED06470}"/>
                </a:ext>
              </a:extLst>
            </p:cNvPr>
            <p:cNvSpPr/>
            <p:nvPr/>
          </p:nvSpPr>
          <p:spPr>
            <a:xfrm>
              <a:off x="-227375" y="1029588"/>
              <a:ext cx="4718400" cy="4667400"/>
            </a:xfrm>
            <a:prstGeom prst="rect">
              <a:avLst/>
            </a:prstGeom>
            <a:grp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273" name="Google Shape;273;p31">
              <a:extLst>
                <a:ext uri="{FF2B5EF4-FFF2-40B4-BE49-F238E27FC236}">
                  <a16:creationId xmlns:a16="http://schemas.microsoft.com/office/drawing/2014/main" id="{D34AC6F0-BCFD-FF83-A5CA-48644462383F}"/>
                </a:ext>
              </a:extLst>
            </p:cNvPr>
            <p:cNvSpPr/>
            <p:nvPr/>
          </p:nvSpPr>
          <p:spPr>
            <a:xfrm>
              <a:off x="-227329" y="1029588"/>
              <a:ext cx="4718400" cy="610200"/>
            </a:xfrm>
            <a:prstGeom prst="rect">
              <a:avLst/>
            </a:prstGeom>
            <a:grp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sp>
        <p:nvSpPr>
          <p:cNvPr id="274" name="Google Shape;274;p31">
            <a:extLst>
              <a:ext uri="{FF2B5EF4-FFF2-40B4-BE49-F238E27FC236}">
                <a16:creationId xmlns:a16="http://schemas.microsoft.com/office/drawing/2014/main" id="{E9304F0F-A9F9-758E-3101-1441880B6208}"/>
              </a:ext>
            </a:extLst>
          </p:cNvPr>
          <p:cNvSpPr txBox="1">
            <a:spLocks noGrp="1"/>
          </p:cNvSpPr>
          <p:nvPr>
            <p:ph type="title"/>
          </p:nvPr>
        </p:nvSpPr>
        <p:spPr>
          <a:xfrm>
            <a:off x="1545000" y="3075878"/>
            <a:ext cx="10681688" cy="3434552"/>
          </a:xfrm>
          <a:prstGeom prst="rect">
            <a:avLst/>
          </a:prstGeom>
        </p:spPr>
        <p:txBody>
          <a:bodyPr spcFirstLastPara="1" vert="horz" wrap="square" lIns="182850" tIns="182850" rIns="182850" bIns="182850" rtlCol="0" anchor="t" anchorCtr="0">
            <a:noAutofit/>
          </a:bodyPr>
          <a:lstStyle/>
          <a:p>
            <a:r>
              <a:rPr lang="en" dirty="0">
                <a:solidFill>
                  <a:schemeClr val="lt2"/>
                </a:solidFill>
                <a:latin typeface="Quantico"/>
                <a:ea typeface="Quantico"/>
                <a:cs typeface="Quantico"/>
                <a:sym typeface="Quantico"/>
              </a:rPr>
              <a:t>Problématique&lt;/&gt;</a:t>
            </a:r>
            <a:br>
              <a:rPr lang="en" dirty="0">
                <a:solidFill>
                  <a:schemeClr val="lt2"/>
                </a:solidFill>
              </a:rPr>
            </a:br>
            <a:endParaRPr dirty="0"/>
          </a:p>
        </p:txBody>
      </p:sp>
      <p:sp>
        <p:nvSpPr>
          <p:cNvPr id="279" name="Google Shape;279;p31">
            <a:extLst>
              <a:ext uri="{FF2B5EF4-FFF2-40B4-BE49-F238E27FC236}">
                <a16:creationId xmlns:a16="http://schemas.microsoft.com/office/drawing/2014/main" id="{1E83A515-8F72-BE40-7339-F9B069D48D3D}"/>
              </a:ext>
            </a:extLst>
          </p:cNvPr>
          <p:cNvSpPr txBox="1"/>
          <p:nvPr/>
        </p:nvSpPr>
        <p:spPr>
          <a:xfrm>
            <a:off x="8890164" y="7521750"/>
            <a:ext cx="2433600" cy="1492200"/>
          </a:xfrm>
          <a:prstGeom prst="rect">
            <a:avLst/>
          </a:prstGeom>
          <a:noFill/>
          <a:ln>
            <a:noFill/>
          </a:ln>
        </p:spPr>
        <p:txBody>
          <a:bodyPr spcFirstLastPara="1" wrap="square" lIns="182850" tIns="182850" rIns="182850" bIns="182850" anchor="t" anchorCtr="0">
            <a:noAutofit/>
          </a:bodyPr>
          <a:lstStyle/>
          <a:p>
            <a:pPr algn="ctr">
              <a:lnSpc>
                <a:spcPct val="90000"/>
              </a:lnSpc>
            </a:pPr>
            <a:endParaRPr sz="7200" dirty="0">
              <a:solidFill>
                <a:schemeClr val="accent1"/>
              </a:solidFill>
            </a:endParaRPr>
          </a:p>
        </p:txBody>
      </p:sp>
      <p:pic>
        <p:nvPicPr>
          <p:cNvPr id="2" name="Image 1">
            <a:extLst>
              <a:ext uri="{FF2B5EF4-FFF2-40B4-BE49-F238E27FC236}">
                <a16:creationId xmlns:a16="http://schemas.microsoft.com/office/drawing/2014/main" id="{38504834-49FD-C3B0-84D4-727D4AAE5A07}"/>
              </a:ext>
            </a:extLst>
          </p:cNvPr>
          <p:cNvPicPr>
            <a:picLocks noChangeAspect="1"/>
          </p:cNvPicPr>
          <p:nvPr/>
        </p:nvPicPr>
        <p:blipFill>
          <a:blip r:embed="rId3"/>
          <a:stretch>
            <a:fillRect/>
          </a:stretch>
        </p:blipFill>
        <p:spPr>
          <a:xfrm>
            <a:off x="7987195" y="6894966"/>
            <a:ext cx="4239494" cy="2242784"/>
          </a:xfrm>
          <a:prstGeom prst="rect">
            <a:avLst/>
          </a:prstGeom>
        </p:spPr>
      </p:pic>
      <p:sp>
        <p:nvSpPr>
          <p:cNvPr id="3" name="Rectangle 2">
            <a:extLst>
              <a:ext uri="{FF2B5EF4-FFF2-40B4-BE49-F238E27FC236}">
                <a16:creationId xmlns:a16="http://schemas.microsoft.com/office/drawing/2014/main" id="{BCA0A3FE-CEFC-5A48-206A-8D54813B0045}"/>
              </a:ext>
            </a:extLst>
          </p:cNvPr>
          <p:cNvSpPr/>
          <p:nvPr/>
        </p:nvSpPr>
        <p:spPr>
          <a:xfrm>
            <a:off x="-76200" y="0"/>
            <a:ext cx="18364200" cy="876300"/>
          </a:xfrm>
          <a:prstGeom prst="rect">
            <a:avLst/>
          </a:prstGeom>
          <a:gradFill>
            <a:gsLst>
              <a:gs pos="100000">
                <a:srgbClr val="008080"/>
              </a:gs>
              <a:gs pos="0">
                <a:srgbClr val="000000">
                  <a:alpha val="100000"/>
                </a:srgbClr>
              </a:gs>
            </a:gsLst>
            <a:lin ang="270000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mc:Choice xmlns:pslz="http://schemas.microsoft.com/office/powerpoint/2016/slidezoom" Requires="pslz">
          <p:graphicFrame>
            <p:nvGraphicFramePr>
              <p:cNvPr id="6" name="Slide Zoom 5">
                <a:extLst>
                  <a:ext uri="{FF2B5EF4-FFF2-40B4-BE49-F238E27FC236}">
                    <a16:creationId xmlns:a16="http://schemas.microsoft.com/office/drawing/2014/main" id="{87EEE2E0-254E-AB5A-6EA9-20BF020F103E}"/>
                  </a:ext>
                </a:extLst>
              </p:cNvPr>
              <p:cNvGraphicFramePr>
                <a:graphicFrameLocks noChangeAspect="1"/>
              </p:cNvGraphicFramePr>
              <p:nvPr>
                <p:extLst>
                  <p:ext uri="{D42A27DB-BD31-4B8C-83A1-F6EECF244321}">
                    <p14:modId xmlns:p14="http://schemas.microsoft.com/office/powerpoint/2010/main" val="1340951713"/>
                  </p:ext>
                </p:extLst>
              </p:nvPr>
            </p:nvGraphicFramePr>
            <p:xfrm>
              <a:off x="12344400" y="3271715"/>
              <a:ext cx="2571750" cy="2571750"/>
            </p:xfrm>
            <a:graphic>
              <a:graphicData uri="http://schemas.microsoft.com/office/powerpoint/2016/slidezoom">
                <pslz:sldZm>
                  <pslz:sldZmObj sldId="270" cId="0">
                    <pslz:zmPr id="{4952CAAF-65F4-4825-99DA-8D6E3FC0D8D5}" returnToParent="0" imageType="cover" transitionDur="1000">
                      <p166:blipFill xmlns:p166="http://schemas.microsoft.com/office/powerpoint/2016/6/main">
                        <a:blip r:embed="rId4">
                          <a:extLst>
                            <a:ext uri="{96DAC541-7B7A-43D3-8B79-37D633B846F1}">
                              <asvg:svgBlip xmlns:asvg="http://schemas.microsoft.com/office/drawing/2016/SVG/main" r:embed="rId5"/>
                            </a:ext>
                          </a:extLst>
                        </a:blip>
                        <a:stretch>
                          <a:fillRect/>
                        </a:stretch>
                      </p166:blipFill>
                      <p166:spPr xmlns:p166="http://schemas.microsoft.com/office/powerpoint/2016/6/main">
                        <a:xfrm>
                          <a:off x="0" y="0"/>
                          <a:ext cx="2571750" cy="2571750"/>
                        </a:xfrm>
                        <a:prstGeom prst="rect">
                          <a:avLst/>
                        </a:prstGeom>
                        <a:ln w="3175">
                          <a:solidFill>
                            <a:prstClr val="ltGray"/>
                          </a:solidFill>
                        </a:ln>
                      </p166:spPr>
                    </pslz:zmPr>
                  </pslz:sldZmObj>
                </pslz:sldZm>
              </a:graphicData>
            </a:graphic>
          </p:graphicFrame>
        </mc:Choice>
        <mc:Fallback>
          <p:pic>
            <p:nvPicPr>
              <p:cNvPr id="6" name="Slide Zoom 5">
                <a:hlinkClick r:id="rId6" action="ppaction://hlinksldjump"/>
                <a:extLst>
                  <a:ext uri="{FF2B5EF4-FFF2-40B4-BE49-F238E27FC236}">
                    <a16:creationId xmlns:a16="http://schemas.microsoft.com/office/drawing/2014/main" id="{87EEE2E0-254E-AB5A-6EA9-20BF020F103E}"/>
                  </a:ext>
                </a:extLst>
              </p:cNvPr>
              <p:cNvPicPr>
                <a:picLocks noGrp="1" noRot="1" noChangeAspect="1" noMove="1" noResize="1" noEditPoints="1" noAdjustHandles="1" noChangeArrowheads="1" noChangeShapeType="1"/>
              </p:cNvPicPr>
              <p:nvPr/>
            </p:nvPicPr>
            <p:blipFill>
              <a:blip r:embed="rId4">
                <a:extLst>
                  <a:ext uri="{96DAC541-7B7A-43D3-8B79-37D633B846F1}">
                    <asvg:svgBlip xmlns:asvg="http://schemas.microsoft.com/office/drawing/2016/SVG/main" r:embed="rId5"/>
                  </a:ext>
                </a:extLst>
              </a:blip>
              <a:stretch>
                <a:fillRect/>
              </a:stretch>
            </p:blipFill>
            <p:spPr>
              <a:xfrm>
                <a:off x="12344400" y="3271715"/>
                <a:ext cx="2571750" cy="2571750"/>
              </a:xfrm>
              <a:prstGeom prst="rect">
                <a:avLst/>
              </a:prstGeom>
              <a:ln w="3175">
                <a:solidFill>
                  <a:prstClr val="ltGray"/>
                </a:solidFill>
              </a:ln>
            </p:spPr>
          </p:pic>
        </mc:Fallback>
      </mc:AlternateContent>
    </p:spTree>
    <p:extLst>
      <p:ext uri="{BB962C8B-B14F-4D97-AF65-F5344CB8AC3E}">
        <p14:creationId xmlns:p14="http://schemas.microsoft.com/office/powerpoint/2010/main" val="34843105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008080"/>
            </a:gs>
            <a:gs pos="100000">
              <a:srgbClr val="000000">
                <a:alpha val="100000"/>
              </a:srgbClr>
            </a:gs>
          </a:gsLst>
          <a:lin ang="2700000" scaled="0"/>
        </a:gradFill>
        <a:effectLst/>
      </p:bgPr>
    </p:bg>
    <p:spTree>
      <p:nvGrpSpPr>
        <p:cNvPr id="1" name=""/>
        <p:cNvGrpSpPr/>
        <p:nvPr/>
      </p:nvGrpSpPr>
      <p:grpSpPr>
        <a:xfrm>
          <a:off x="0" y="0"/>
          <a:ext cx="0" cy="0"/>
          <a:chOff x="0" y="0"/>
          <a:chExt cx="0" cy="0"/>
        </a:xfrm>
      </p:grpSpPr>
      <p:sp>
        <p:nvSpPr>
          <p:cNvPr id="18" name="Freeform 4">
            <a:extLst>
              <a:ext uri="{FF2B5EF4-FFF2-40B4-BE49-F238E27FC236}">
                <a16:creationId xmlns:a16="http://schemas.microsoft.com/office/drawing/2014/main" id="{8A20F5E6-17C7-2946-65D5-0675496A5CB4}"/>
              </a:ext>
            </a:extLst>
          </p:cNvPr>
          <p:cNvSpPr/>
          <p:nvPr/>
        </p:nvSpPr>
        <p:spPr>
          <a:xfrm>
            <a:off x="14155154" y="-1657357"/>
            <a:ext cx="5394589" cy="5372111"/>
          </a:xfrm>
          <a:custGeom>
            <a:avLst/>
            <a:gdLst/>
            <a:ahLst/>
            <a:cxnLst/>
            <a:rect l="l" t="t" r="r" b="b"/>
            <a:pathLst>
              <a:path w="5394589" h="5372111">
                <a:moveTo>
                  <a:pt x="0" y="0"/>
                </a:moveTo>
                <a:lnTo>
                  <a:pt x="5394588" y="0"/>
                </a:lnTo>
                <a:lnTo>
                  <a:pt x="5394588" y="5372111"/>
                </a:lnTo>
                <a:lnTo>
                  <a:pt x="0" y="53721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a:off x="1435551" y="891010"/>
            <a:ext cx="2977075" cy="275379"/>
          </a:xfrm>
          <a:custGeom>
            <a:avLst/>
            <a:gdLst/>
            <a:ahLst/>
            <a:cxnLst/>
            <a:rect l="l" t="t" r="r" b="b"/>
            <a:pathLst>
              <a:path w="2977075" h="275379">
                <a:moveTo>
                  <a:pt x="0" y="0"/>
                </a:moveTo>
                <a:lnTo>
                  <a:pt x="2977074" y="0"/>
                </a:lnTo>
                <a:lnTo>
                  <a:pt x="2977074" y="275380"/>
                </a:lnTo>
                <a:lnTo>
                  <a:pt x="0" y="2753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4" name="Freeform 4"/>
          <p:cNvSpPr/>
          <p:nvPr/>
        </p:nvSpPr>
        <p:spPr>
          <a:xfrm>
            <a:off x="10222574" y="1637343"/>
            <a:ext cx="6291462" cy="3282046"/>
          </a:xfrm>
          <a:custGeom>
            <a:avLst/>
            <a:gdLst/>
            <a:ahLst/>
            <a:cxnLst/>
            <a:rect l="l" t="t" r="r" b="b"/>
            <a:pathLst>
              <a:path w="6291462" h="3282046">
                <a:moveTo>
                  <a:pt x="0" y="0"/>
                </a:moveTo>
                <a:lnTo>
                  <a:pt x="6291462" y="0"/>
                </a:lnTo>
                <a:lnTo>
                  <a:pt x="6291462" y="3282046"/>
                </a:lnTo>
                <a:lnTo>
                  <a:pt x="0" y="32820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5" name="Freeform 5"/>
          <p:cNvSpPr/>
          <p:nvPr/>
        </p:nvSpPr>
        <p:spPr>
          <a:xfrm>
            <a:off x="10222574" y="5367611"/>
            <a:ext cx="6291462" cy="3282046"/>
          </a:xfrm>
          <a:custGeom>
            <a:avLst/>
            <a:gdLst/>
            <a:ahLst/>
            <a:cxnLst/>
            <a:rect l="l" t="t" r="r" b="b"/>
            <a:pathLst>
              <a:path w="6291462" h="3282046">
                <a:moveTo>
                  <a:pt x="0" y="0"/>
                </a:moveTo>
                <a:lnTo>
                  <a:pt x="6291462" y="0"/>
                </a:lnTo>
                <a:lnTo>
                  <a:pt x="6291462" y="3282046"/>
                </a:lnTo>
                <a:lnTo>
                  <a:pt x="0" y="32820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9" name="TextBox 9"/>
          <p:cNvSpPr txBox="1"/>
          <p:nvPr/>
        </p:nvSpPr>
        <p:spPr>
          <a:xfrm>
            <a:off x="1187378" y="4216722"/>
            <a:ext cx="6450495" cy="1065100"/>
          </a:xfrm>
          <a:prstGeom prst="rect">
            <a:avLst/>
          </a:prstGeom>
        </p:spPr>
        <p:txBody>
          <a:bodyPr wrap="square" lIns="0" tIns="0" rIns="0" bIns="0" rtlCol="0" anchor="t">
            <a:spAutoFit/>
          </a:bodyPr>
          <a:lstStyle/>
          <a:p>
            <a:pPr algn="l">
              <a:lnSpc>
                <a:spcPts val="9100"/>
              </a:lnSpc>
            </a:pPr>
            <a:r>
              <a:rPr lang="en-US" sz="6500" b="1" dirty="0" err="1">
                <a:solidFill>
                  <a:schemeClr val="bg1"/>
                </a:solidFill>
                <a:latin typeface="Proxima Nova Bold"/>
                <a:ea typeface="Proxima Nova Bold"/>
                <a:cs typeface="Proxima Nova Bold"/>
                <a:sym typeface="Proxima Nova Bold"/>
              </a:rPr>
              <a:t>Problématique</a:t>
            </a:r>
            <a:endParaRPr lang="en-US" sz="6500" b="1" dirty="0">
              <a:solidFill>
                <a:schemeClr val="bg1"/>
              </a:solidFill>
              <a:latin typeface="Proxima Nova Bold"/>
              <a:ea typeface="Proxima Nova Bold"/>
              <a:cs typeface="Proxima Nova Bold"/>
              <a:sym typeface="Proxima Nova Bold"/>
            </a:endParaRPr>
          </a:p>
        </p:txBody>
      </p:sp>
      <p:sp>
        <p:nvSpPr>
          <p:cNvPr id="12" name="TextBox 12"/>
          <p:cNvSpPr txBox="1"/>
          <p:nvPr/>
        </p:nvSpPr>
        <p:spPr>
          <a:xfrm>
            <a:off x="10515599" y="1943101"/>
            <a:ext cx="5638801" cy="3016210"/>
          </a:xfrm>
          <a:prstGeom prst="rect">
            <a:avLst/>
          </a:prstGeom>
        </p:spPr>
        <p:txBody>
          <a:bodyPr wrap="square" lIns="0" tIns="0" rIns="0" bIns="0" rtlCol="0" anchor="t">
            <a:spAutoFit/>
          </a:bodyPr>
          <a:lstStyle/>
          <a:p>
            <a:r>
              <a:rPr lang="fr-FR" sz="2800" dirty="0">
                <a:solidFill>
                  <a:schemeClr val="bg1"/>
                </a:solidFill>
              </a:rPr>
              <a:t>Concevoir une plateforme capable de structurer efficacement la mise en relation entre clients et prestataires, tout en garantissant la fiabilité, la disponibilité et la traçabilité des services proposés on intégrité et sa disponibilité</a:t>
            </a:r>
            <a:endParaRPr lang="en-US" sz="2800" dirty="0">
              <a:solidFill>
                <a:schemeClr val="bg1"/>
              </a:solidFill>
              <a:latin typeface="Canva Sans"/>
              <a:ea typeface="Canva Sans"/>
              <a:cs typeface="Canva Sans"/>
              <a:sym typeface="Canva Sans"/>
            </a:endParaRPr>
          </a:p>
        </p:txBody>
      </p:sp>
      <p:sp>
        <p:nvSpPr>
          <p:cNvPr id="13" name="TextBox 13"/>
          <p:cNvSpPr txBox="1"/>
          <p:nvPr/>
        </p:nvSpPr>
        <p:spPr>
          <a:xfrm>
            <a:off x="10548905" y="5590268"/>
            <a:ext cx="5638800" cy="3016210"/>
          </a:xfrm>
          <a:prstGeom prst="rect">
            <a:avLst/>
          </a:prstGeom>
        </p:spPr>
        <p:txBody>
          <a:bodyPr wrap="square" lIns="0" tIns="0" rIns="0" bIns="0" rtlCol="0" anchor="t">
            <a:spAutoFit/>
          </a:bodyPr>
          <a:lstStyle/>
          <a:p>
            <a:r>
              <a:rPr lang="fr-FR" sz="2800" dirty="0">
                <a:solidFill>
                  <a:schemeClr val="bg1"/>
                </a:solidFill>
              </a:rPr>
              <a:t>Assurer la gestion complète et sécurisée du cycle de vie d’une prestation, depuis la recherche du service jusqu’au paiement et à l’évaluation, tout en offrant une expérience utilisateur fluide et adaptée à chaque rôle</a:t>
            </a:r>
            <a:endParaRPr lang="en-US" sz="2800" dirty="0">
              <a:solidFill>
                <a:schemeClr val="bg1"/>
              </a:solidFill>
              <a:latin typeface="Canva Sans"/>
              <a:ea typeface="Canva Sans"/>
              <a:cs typeface="Canva Sans"/>
              <a:sym typeface="Canva Sans"/>
            </a:endParaRPr>
          </a:p>
        </p:txBody>
      </p:sp>
      <p:sp>
        <p:nvSpPr>
          <p:cNvPr id="17" name="TextBox 9">
            <a:extLst>
              <a:ext uri="{FF2B5EF4-FFF2-40B4-BE49-F238E27FC236}">
                <a16:creationId xmlns:a16="http://schemas.microsoft.com/office/drawing/2014/main" id="{B6618DCD-066A-5B7D-8474-CBE74C34B990}"/>
              </a:ext>
            </a:extLst>
          </p:cNvPr>
          <p:cNvSpPr txBox="1"/>
          <p:nvPr/>
        </p:nvSpPr>
        <p:spPr>
          <a:xfrm rot="2700000">
            <a:off x="6137732" y="-2677546"/>
            <a:ext cx="1574757" cy="8048772"/>
          </a:xfrm>
          <a:prstGeom prst="rect">
            <a:avLst/>
          </a:prstGeom>
        </p:spPr>
        <p:txBody>
          <a:bodyPr lIns="50800" tIns="50800" rIns="50800" bIns="50800" rtlCol="0" anchor="ctr"/>
          <a:lstStyle/>
          <a:p>
            <a:pPr algn="ctr">
              <a:lnSpc>
                <a:spcPts val="2520"/>
              </a:lnSpc>
            </a:pPr>
            <a:endParaRPr/>
          </a:p>
        </p:txBody>
      </p:sp>
      <p:sp>
        <p:nvSpPr>
          <p:cNvPr id="19" name="Freeform 4">
            <a:extLst>
              <a:ext uri="{FF2B5EF4-FFF2-40B4-BE49-F238E27FC236}">
                <a16:creationId xmlns:a16="http://schemas.microsoft.com/office/drawing/2014/main" id="{861C6ECC-C149-87AA-49AC-436A052BFFB2}"/>
              </a:ext>
            </a:extLst>
          </p:cNvPr>
          <p:cNvSpPr/>
          <p:nvPr/>
        </p:nvSpPr>
        <p:spPr>
          <a:xfrm>
            <a:off x="13996560" y="7385514"/>
            <a:ext cx="5394589" cy="5372111"/>
          </a:xfrm>
          <a:custGeom>
            <a:avLst/>
            <a:gdLst/>
            <a:ahLst/>
            <a:cxnLst/>
            <a:rect l="l" t="t" r="r" b="b"/>
            <a:pathLst>
              <a:path w="5394589" h="5372111">
                <a:moveTo>
                  <a:pt x="0" y="0"/>
                </a:moveTo>
                <a:lnTo>
                  <a:pt x="5394588" y="0"/>
                </a:lnTo>
                <a:lnTo>
                  <a:pt x="5394588" y="5372111"/>
                </a:lnTo>
                <a:lnTo>
                  <a:pt x="0" y="53721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cxnSp>
        <p:nvCxnSpPr>
          <p:cNvPr id="6" name="Straight Connector 5">
            <a:extLst>
              <a:ext uri="{FF2B5EF4-FFF2-40B4-BE49-F238E27FC236}">
                <a16:creationId xmlns:a16="http://schemas.microsoft.com/office/drawing/2014/main" id="{8DDF8CFD-C8A4-A512-4A98-0DA21825B0D7}"/>
              </a:ext>
            </a:extLst>
          </p:cNvPr>
          <p:cNvCxnSpPr>
            <a:cxnSpLocks/>
          </p:cNvCxnSpPr>
          <p:nvPr/>
        </p:nvCxnSpPr>
        <p:spPr>
          <a:xfrm flipV="1">
            <a:off x="4114800" y="2400300"/>
            <a:ext cx="0" cy="1913108"/>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cxnSp>
        <p:nvCxnSpPr>
          <p:cNvPr id="8" name="Straight Connector 7">
            <a:extLst>
              <a:ext uri="{FF2B5EF4-FFF2-40B4-BE49-F238E27FC236}">
                <a16:creationId xmlns:a16="http://schemas.microsoft.com/office/drawing/2014/main" id="{3EF0C499-AE63-5503-2DB8-FFB37F3F00E9}"/>
              </a:ext>
            </a:extLst>
          </p:cNvPr>
          <p:cNvCxnSpPr>
            <a:cxnSpLocks/>
          </p:cNvCxnSpPr>
          <p:nvPr/>
        </p:nvCxnSpPr>
        <p:spPr>
          <a:xfrm flipH="1" flipV="1">
            <a:off x="4100286" y="5590268"/>
            <a:ext cx="14514" cy="2067832"/>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cxnSp>
        <p:nvCxnSpPr>
          <p:cNvPr id="11" name="Straight Arrow Connector 10">
            <a:extLst>
              <a:ext uri="{FF2B5EF4-FFF2-40B4-BE49-F238E27FC236}">
                <a16:creationId xmlns:a16="http://schemas.microsoft.com/office/drawing/2014/main" id="{2239157D-F634-FD18-692D-DFE70494DA7E}"/>
              </a:ext>
            </a:extLst>
          </p:cNvPr>
          <p:cNvCxnSpPr>
            <a:cxnSpLocks/>
          </p:cNvCxnSpPr>
          <p:nvPr/>
        </p:nvCxnSpPr>
        <p:spPr>
          <a:xfrm>
            <a:off x="4125686" y="2400300"/>
            <a:ext cx="5856514" cy="0"/>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cxnSp>
        <p:nvCxnSpPr>
          <p:cNvPr id="21" name="Straight Arrow Connector 20">
            <a:extLst>
              <a:ext uri="{FF2B5EF4-FFF2-40B4-BE49-F238E27FC236}">
                <a16:creationId xmlns:a16="http://schemas.microsoft.com/office/drawing/2014/main" id="{A94ABBEE-6437-C202-0ECF-ECF61AE027FD}"/>
              </a:ext>
            </a:extLst>
          </p:cNvPr>
          <p:cNvCxnSpPr>
            <a:cxnSpLocks/>
          </p:cNvCxnSpPr>
          <p:nvPr/>
        </p:nvCxnSpPr>
        <p:spPr>
          <a:xfrm>
            <a:off x="4107543" y="7658100"/>
            <a:ext cx="5856514" cy="0"/>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100000">
              <a:srgbClr val="008080"/>
            </a:gs>
            <a:gs pos="0">
              <a:srgbClr val="000000">
                <a:alpha val="100000"/>
              </a:srgbClr>
            </a:gs>
          </a:gsLst>
          <a:lin ang="2700000" scaled="0"/>
        </a:gradFill>
        <a:effectLst/>
      </p:bgPr>
    </p:bg>
    <p:spTree>
      <p:nvGrpSpPr>
        <p:cNvPr id="1" name="Shape 264">
          <a:extLst>
            <a:ext uri="{FF2B5EF4-FFF2-40B4-BE49-F238E27FC236}">
              <a16:creationId xmlns:a16="http://schemas.microsoft.com/office/drawing/2014/main" id="{51BB6241-A22E-A9CB-318A-46CAE7F54F5A}"/>
            </a:ext>
          </a:extLst>
        </p:cNvPr>
        <p:cNvGrpSpPr/>
        <p:nvPr/>
      </p:nvGrpSpPr>
      <p:grpSpPr>
        <a:xfrm>
          <a:off x="0" y="0"/>
          <a:ext cx="0" cy="0"/>
          <a:chOff x="0" y="0"/>
          <a:chExt cx="0" cy="0"/>
        </a:xfrm>
      </p:grpSpPr>
      <p:grpSp>
        <p:nvGrpSpPr>
          <p:cNvPr id="265" name="Google Shape;265;p31">
            <a:extLst>
              <a:ext uri="{FF2B5EF4-FFF2-40B4-BE49-F238E27FC236}">
                <a16:creationId xmlns:a16="http://schemas.microsoft.com/office/drawing/2014/main" id="{9341DCA5-4E17-E5C5-195A-66A744E83340}"/>
              </a:ext>
            </a:extLst>
          </p:cNvPr>
          <p:cNvGrpSpPr/>
          <p:nvPr/>
        </p:nvGrpSpPr>
        <p:grpSpPr>
          <a:xfrm>
            <a:off x="1545050" y="1453250"/>
            <a:ext cx="13156200" cy="6876600"/>
            <a:chOff x="772525" y="726625"/>
            <a:chExt cx="6578100" cy="3438300"/>
          </a:xfrm>
          <a:gradFill>
            <a:gsLst>
              <a:gs pos="0">
                <a:srgbClr val="008080"/>
              </a:gs>
              <a:gs pos="100000">
                <a:srgbClr val="000000">
                  <a:alpha val="100000"/>
                </a:srgbClr>
              </a:gs>
            </a:gsLst>
            <a:lin ang="2700000" scaled="0"/>
          </a:gradFill>
        </p:grpSpPr>
        <p:sp>
          <p:nvSpPr>
            <p:cNvPr id="266" name="Google Shape;266;p31">
              <a:extLst>
                <a:ext uri="{FF2B5EF4-FFF2-40B4-BE49-F238E27FC236}">
                  <a16:creationId xmlns:a16="http://schemas.microsoft.com/office/drawing/2014/main" id="{0E221825-5C0E-80B0-EF4A-4FF6BF592342}"/>
                </a:ext>
              </a:extLst>
            </p:cNvPr>
            <p:cNvSpPr/>
            <p:nvPr/>
          </p:nvSpPr>
          <p:spPr>
            <a:xfrm>
              <a:off x="772525" y="726625"/>
              <a:ext cx="6578100" cy="3438300"/>
            </a:xfrm>
            <a:prstGeom prst="rect">
              <a:avLst/>
            </a:prstGeom>
            <a:grp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dirty="0"/>
            </a:p>
          </p:txBody>
        </p:sp>
        <p:sp>
          <p:nvSpPr>
            <p:cNvPr id="267" name="Google Shape;267;p31">
              <a:extLst>
                <a:ext uri="{FF2B5EF4-FFF2-40B4-BE49-F238E27FC236}">
                  <a16:creationId xmlns:a16="http://schemas.microsoft.com/office/drawing/2014/main" id="{7370D46A-1379-2DDD-E771-B6FF5079F787}"/>
                </a:ext>
              </a:extLst>
            </p:cNvPr>
            <p:cNvSpPr/>
            <p:nvPr/>
          </p:nvSpPr>
          <p:spPr>
            <a:xfrm>
              <a:off x="772525" y="726625"/>
              <a:ext cx="6578100" cy="255300"/>
            </a:xfrm>
            <a:prstGeom prst="rect">
              <a:avLst/>
            </a:prstGeom>
            <a:grp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grpSp>
        <p:nvGrpSpPr>
          <p:cNvPr id="268" name="Google Shape;268;p31">
            <a:extLst>
              <a:ext uri="{FF2B5EF4-FFF2-40B4-BE49-F238E27FC236}">
                <a16:creationId xmlns:a16="http://schemas.microsoft.com/office/drawing/2014/main" id="{93549661-23CC-94AF-D68F-4AA4C10D3B66}"/>
              </a:ext>
            </a:extLst>
          </p:cNvPr>
          <p:cNvGrpSpPr/>
          <p:nvPr/>
        </p:nvGrpSpPr>
        <p:grpSpPr>
          <a:xfrm>
            <a:off x="7987200" y="6882950"/>
            <a:ext cx="4239496" cy="2254800"/>
            <a:chOff x="4924170" y="3441525"/>
            <a:chExt cx="3447305" cy="1127400"/>
          </a:xfrm>
        </p:grpSpPr>
        <p:sp>
          <p:nvSpPr>
            <p:cNvPr id="269" name="Google Shape;269;p31">
              <a:extLst>
                <a:ext uri="{FF2B5EF4-FFF2-40B4-BE49-F238E27FC236}">
                  <a16:creationId xmlns:a16="http://schemas.microsoft.com/office/drawing/2014/main" id="{BF1A75FA-0B0F-3AA7-D246-06BBC775F9DC}"/>
                </a:ext>
              </a:extLst>
            </p:cNvPr>
            <p:cNvSpPr/>
            <p:nvPr/>
          </p:nvSpPr>
          <p:spPr>
            <a:xfrm>
              <a:off x="4924170" y="3441525"/>
              <a:ext cx="3447300" cy="1127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270" name="Google Shape;270;p31">
              <a:extLst>
                <a:ext uri="{FF2B5EF4-FFF2-40B4-BE49-F238E27FC236}">
                  <a16:creationId xmlns:a16="http://schemas.microsoft.com/office/drawing/2014/main" id="{4EC0409E-5B69-0BF1-05E8-1F04C06C20B0}"/>
                </a:ext>
              </a:extLst>
            </p:cNvPr>
            <p:cNvSpPr/>
            <p:nvPr/>
          </p:nvSpPr>
          <p:spPr>
            <a:xfrm>
              <a:off x="4924175" y="3441525"/>
              <a:ext cx="34473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grpSp>
        <p:nvGrpSpPr>
          <p:cNvPr id="271" name="Google Shape;271;p31">
            <a:extLst>
              <a:ext uri="{FF2B5EF4-FFF2-40B4-BE49-F238E27FC236}">
                <a16:creationId xmlns:a16="http://schemas.microsoft.com/office/drawing/2014/main" id="{6A43A28D-5F33-CC40-6AB0-D63DB24B74E6}"/>
              </a:ext>
            </a:extLst>
          </p:cNvPr>
          <p:cNvGrpSpPr/>
          <p:nvPr/>
        </p:nvGrpSpPr>
        <p:grpSpPr>
          <a:xfrm>
            <a:off x="10844550" y="2604750"/>
            <a:ext cx="5121400" cy="3905680"/>
            <a:chOff x="-227375" y="1029588"/>
            <a:chExt cx="4718446" cy="4667400"/>
          </a:xfrm>
          <a:gradFill>
            <a:gsLst>
              <a:gs pos="0">
                <a:srgbClr val="008080"/>
              </a:gs>
              <a:gs pos="100000">
                <a:srgbClr val="000000">
                  <a:alpha val="100000"/>
                </a:srgbClr>
              </a:gs>
            </a:gsLst>
            <a:lin ang="2700000" scaled="0"/>
          </a:gradFill>
        </p:grpSpPr>
        <p:sp>
          <p:nvSpPr>
            <p:cNvPr id="272" name="Google Shape;272;p31">
              <a:extLst>
                <a:ext uri="{FF2B5EF4-FFF2-40B4-BE49-F238E27FC236}">
                  <a16:creationId xmlns:a16="http://schemas.microsoft.com/office/drawing/2014/main" id="{C5B4155F-111D-5B57-5C74-A70AE0CAFD24}"/>
                </a:ext>
              </a:extLst>
            </p:cNvPr>
            <p:cNvSpPr/>
            <p:nvPr/>
          </p:nvSpPr>
          <p:spPr>
            <a:xfrm>
              <a:off x="-227375" y="1029588"/>
              <a:ext cx="4718400" cy="4667400"/>
            </a:xfrm>
            <a:prstGeom prst="rect">
              <a:avLst/>
            </a:prstGeom>
            <a:grp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273" name="Google Shape;273;p31">
              <a:extLst>
                <a:ext uri="{FF2B5EF4-FFF2-40B4-BE49-F238E27FC236}">
                  <a16:creationId xmlns:a16="http://schemas.microsoft.com/office/drawing/2014/main" id="{D305829E-DA6B-68E9-8B77-85991B1AEBE5}"/>
                </a:ext>
              </a:extLst>
            </p:cNvPr>
            <p:cNvSpPr/>
            <p:nvPr/>
          </p:nvSpPr>
          <p:spPr>
            <a:xfrm>
              <a:off x="-227329" y="1029588"/>
              <a:ext cx="4718400" cy="610200"/>
            </a:xfrm>
            <a:prstGeom prst="rect">
              <a:avLst/>
            </a:prstGeom>
            <a:grp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sp>
        <p:nvSpPr>
          <p:cNvPr id="274" name="Google Shape;274;p31">
            <a:extLst>
              <a:ext uri="{FF2B5EF4-FFF2-40B4-BE49-F238E27FC236}">
                <a16:creationId xmlns:a16="http://schemas.microsoft.com/office/drawing/2014/main" id="{1DA0C2EF-8398-66EA-A99B-54AF8AD3724F}"/>
              </a:ext>
            </a:extLst>
          </p:cNvPr>
          <p:cNvSpPr txBox="1">
            <a:spLocks noGrp="1"/>
          </p:cNvSpPr>
          <p:nvPr>
            <p:ph type="title"/>
          </p:nvPr>
        </p:nvSpPr>
        <p:spPr>
          <a:xfrm>
            <a:off x="1545000" y="3075878"/>
            <a:ext cx="10681688" cy="3434552"/>
          </a:xfrm>
          <a:prstGeom prst="rect">
            <a:avLst/>
          </a:prstGeom>
        </p:spPr>
        <p:txBody>
          <a:bodyPr spcFirstLastPara="1" vert="horz" wrap="square" lIns="182850" tIns="182850" rIns="182850" bIns="182850" rtlCol="0" anchor="t" anchorCtr="0">
            <a:noAutofit/>
          </a:bodyPr>
          <a:lstStyle/>
          <a:p>
            <a:r>
              <a:rPr lang="en" dirty="0">
                <a:solidFill>
                  <a:schemeClr val="lt2"/>
                </a:solidFill>
                <a:latin typeface="Quantico"/>
                <a:ea typeface="Quantico"/>
                <a:cs typeface="Quantico"/>
                <a:sym typeface="Quantico"/>
              </a:rPr>
              <a:t>Solutions proposées&lt;/&gt;</a:t>
            </a:r>
            <a:br>
              <a:rPr lang="en" dirty="0">
                <a:solidFill>
                  <a:schemeClr val="lt2"/>
                </a:solidFill>
              </a:rPr>
            </a:br>
            <a:endParaRPr dirty="0"/>
          </a:p>
        </p:txBody>
      </p:sp>
      <p:sp>
        <p:nvSpPr>
          <p:cNvPr id="279" name="Google Shape;279;p31">
            <a:extLst>
              <a:ext uri="{FF2B5EF4-FFF2-40B4-BE49-F238E27FC236}">
                <a16:creationId xmlns:a16="http://schemas.microsoft.com/office/drawing/2014/main" id="{DAF0D51C-001B-0763-D070-031AE3E4B2B8}"/>
              </a:ext>
            </a:extLst>
          </p:cNvPr>
          <p:cNvSpPr txBox="1"/>
          <p:nvPr/>
        </p:nvSpPr>
        <p:spPr>
          <a:xfrm>
            <a:off x="8890164" y="7521750"/>
            <a:ext cx="2433600" cy="1492200"/>
          </a:xfrm>
          <a:prstGeom prst="rect">
            <a:avLst/>
          </a:prstGeom>
          <a:noFill/>
          <a:ln>
            <a:noFill/>
          </a:ln>
        </p:spPr>
        <p:txBody>
          <a:bodyPr spcFirstLastPara="1" wrap="square" lIns="182850" tIns="182850" rIns="182850" bIns="182850" anchor="t" anchorCtr="0">
            <a:noAutofit/>
          </a:bodyPr>
          <a:lstStyle/>
          <a:p>
            <a:pPr algn="ctr">
              <a:lnSpc>
                <a:spcPct val="90000"/>
              </a:lnSpc>
            </a:pPr>
            <a:endParaRPr sz="7200" dirty="0">
              <a:solidFill>
                <a:schemeClr val="accent1"/>
              </a:solidFill>
            </a:endParaRPr>
          </a:p>
        </p:txBody>
      </p:sp>
      <p:pic>
        <p:nvPicPr>
          <p:cNvPr id="2" name="Image 1">
            <a:extLst>
              <a:ext uri="{FF2B5EF4-FFF2-40B4-BE49-F238E27FC236}">
                <a16:creationId xmlns:a16="http://schemas.microsoft.com/office/drawing/2014/main" id="{9ED823B4-AB48-5D28-BBCE-44A1C1AE5F85}"/>
              </a:ext>
            </a:extLst>
          </p:cNvPr>
          <p:cNvPicPr>
            <a:picLocks noChangeAspect="1"/>
          </p:cNvPicPr>
          <p:nvPr/>
        </p:nvPicPr>
        <p:blipFill>
          <a:blip r:embed="rId3"/>
          <a:stretch>
            <a:fillRect/>
          </a:stretch>
        </p:blipFill>
        <p:spPr>
          <a:xfrm>
            <a:off x="7987195" y="6894966"/>
            <a:ext cx="4239494" cy="2242784"/>
          </a:xfrm>
          <a:prstGeom prst="rect">
            <a:avLst/>
          </a:prstGeom>
        </p:spPr>
      </p:pic>
      <p:sp>
        <p:nvSpPr>
          <p:cNvPr id="3" name="Rectangle 2">
            <a:extLst>
              <a:ext uri="{FF2B5EF4-FFF2-40B4-BE49-F238E27FC236}">
                <a16:creationId xmlns:a16="http://schemas.microsoft.com/office/drawing/2014/main" id="{EB062EA9-B4A6-8B86-AA5F-4FA9702E433F}"/>
              </a:ext>
            </a:extLst>
          </p:cNvPr>
          <p:cNvSpPr/>
          <p:nvPr/>
        </p:nvSpPr>
        <p:spPr>
          <a:xfrm>
            <a:off x="-76200" y="0"/>
            <a:ext cx="18364200" cy="876300"/>
          </a:xfrm>
          <a:prstGeom prst="rect">
            <a:avLst/>
          </a:prstGeom>
          <a:gradFill>
            <a:gsLst>
              <a:gs pos="100000">
                <a:srgbClr val="008080"/>
              </a:gs>
              <a:gs pos="0">
                <a:srgbClr val="000000">
                  <a:alpha val="100000"/>
                </a:srgbClr>
              </a:gs>
            </a:gsLst>
            <a:lin ang="270000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mc:Choice xmlns:pslz="http://schemas.microsoft.com/office/powerpoint/2016/slidezoom" Requires="pslz">
          <p:graphicFrame>
            <p:nvGraphicFramePr>
              <p:cNvPr id="5" name="Slide Zoom 4">
                <a:extLst>
                  <a:ext uri="{FF2B5EF4-FFF2-40B4-BE49-F238E27FC236}">
                    <a16:creationId xmlns:a16="http://schemas.microsoft.com/office/drawing/2014/main" id="{9C7D90BC-0C16-96F2-19B4-314F287E275F}"/>
                  </a:ext>
                </a:extLst>
              </p:cNvPr>
              <p:cNvGraphicFramePr>
                <a:graphicFrameLocks noChangeAspect="1"/>
              </p:cNvGraphicFramePr>
              <p:nvPr>
                <p:extLst>
                  <p:ext uri="{D42A27DB-BD31-4B8C-83A1-F6EECF244321}">
                    <p14:modId xmlns:p14="http://schemas.microsoft.com/office/powerpoint/2010/main" val="4066935934"/>
                  </p:ext>
                </p:extLst>
              </p:nvPr>
            </p:nvGraphicFramePr>
            <p:xfrm>
              <a:off x="11963400" y="3374900"/>
              <a:ext cx="2571750" cy="2571750"/>
            </p:xfrm>
            <a:graphic>
              <a:graphicData uri="http://schemas.microsoft.com/office/powerpoint/2016/slidezoom">
                <pslz:sldZm>
                  <pslz:sldZmObj sldId="260" cId="0">
                    <pslz:zmPr id="{86DE31D7-3906-4E39-891A-474502691F9D}" returnToParent="0" imageType="cover" transitionDur="1000">
                      <p166:blipFill xmlns:p166="http://schemas.microsoft.com/office/powerpoint/2016/6/main">
                        <a:blip r:embed="rId4">
                          <a:extLst>
                            <a:ext uri="{96DAC541-7B7A-43D3-8B79-37D633B846F1}">
                              <asvg:svgBlip xmlns:asvg="http://schemas.microsoft.com/office/drawing/2016/SVG/main" r:embed="rId5"/>
                            </a:ext>
                          </a:extLst>
                        </a:blip>
                        <a:stretch>
                          <a:fillRect/>
                        </a:stretch>
                      </p166:blipFill>
                      <p166:spPr xmlns:p166="http://schemas.microsoft.com/office/powerpoint/2016/6/main">
                        <a:xfrm>
                          <a:off x="0" y="0"/>
                          <a:ext cx="2571750" cy="2571750"/>
                        </a:xfrm>
                        <a:prstGeom prst="rect">
                          <a:avLst/>
                        </a:prstGeom>
                        <a:ln w="3175">
                          <a:solidFill>
                            <a:prstClr val="ltGray"/>
                          </a:solidFill>
                        </a:ln>
                      </p166:spPr>
                    </pslz:zmPr>
                  </pslz:sldZmObj>
                </pslz:sldZm>
              </a:graphicData>
            </a:graphic>
          </p:graphicFrame>
        </mc:Choice>
        <mc:Fallback>
          <p:pic>
            <p:nvPicPr>
              <p:cNvPr id="5" name="Slide Zoom 4">
                <a:hlinkClick r:id="rId6" action="ppaction://hlinksldjump"/>
                <a:extLst>
                  <a:ext uri="{FF2B5EF4-FFF2-40B4-BE49-F238E27FC236}">
                    <a16:creationId xmlns:a16="http://schemas.microsoft.com/office/drawing/2014/main" id="{9C7D90BC-0C16-96F2-19B4-314F287E275F}"/>
                  </a:ext>
                </a:extLst>
              </p:cNvPr>
              <p:cNvPicPr>
                <a:picLocks noGrp="1" noRot="1" noChangeAspect="1" noMove="1" noResize="1" noEditPoints="1" noAdjustHandles="1" noChangeArrowheads="1" noChangeShapeType="1"/>
              </p:cNvPicPr>
              <p:nvPr/>
            </p:nvPicPr>
            <p:blipFill>
              <a:blip r:embed="rId4">
                <a:extLst>
                  <a:ext uri="{96DAC541-7B7A-43D3-8B79-37D633B846F1}">
                    <asvg:svgBlip xmlns:asvg="http://schemas.microsoft.com/office/drawing/2016/SVG/main" r:embed="rId5"/>
                  </a:ext>
                </a:extLst>
              </a:blip>
              <a:stretch>
                <a:fillRect/>
              </a:stretch>
            </p:blipFill>
            <p:spPr>
              <a:xfrm>
                <a:off x="11963400" y="3374900"/>
                <a:ext cx="2571750" cy="2571750"/>
              </a:xfrm>
              <a:prstGeom prst="rect">
                <a:avLst/>
              </a:prstGeom>
              <a:ln w="3175">
                <a:solidFill>
                  <a:prstClr val="ltGray"/>
                </a:solidFill>
              </a:ln>
            </p:spPr>
          </p:pic>
        </mc:Fallback>
      </mc:AlternateContent>
    </p:spTree>
    <p:extLst>
      <p:ext uri="{BB962C8B-B14F-4D97-AF65-F5344CB8AC3E}">
        <p14:creationId xmlns:p14="http://schemas.microsoft.com/office/powerpoint/2010/main" val="33637429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381</Words>
  <Application>Microsoft Office PowerPoint</Application>
  <PresentationFormat>Custom</PresentationFormat>
  <Paragraphs>70</Paragraphs>
  <Slides>22</Slides>
  <Notes>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22</vt:i4>
      </vt:variant>
    </vt:vector>
  </HeadingPairs>
  <TitlesOfParts>
    <vt:vector size="36" baseType="lpstr">
      <vt:lpstr>Canva Sans</vt:lpstr>
      <vt:lpstr>Calibri</vt:lpstr>
      <vt:lpstr>Source Code Pro</vt:lpstr>
      <vt:lpstr>Aptos</vt:lpstr>
      <vt:lpstr>Montserrat</vt:lpstr>
      <vt:lpstr>Quantico</vt:lpstr>
      <vt:lpstr>Proxima Nova Bold</vt:lpstr>
      <vt:lpstr>Montserrat ExtraBold</vt:lpstr>
      <vt:lpstr>Poppins Bold</vt:lpstr>
      <vt:lpstr>Open Sauce Bold</vt:lpstr>
      <vt:lpstr>Arial</vt:lpstr>
      <vt:lpstr>Montserrat Black</vt:lpstr>
      <vt:lpstr>Open Sauce</vt:lpstr>
      <vt:lpstr>Office Theme</vt:lpstr>
      <vt:lpstr>PowerPoint Presentation</vt:lpstr>
      <vt:lpstr>PowerPoint Presentation</vt:lpstr>
      <vt:lpstr>Introduction&lt;/&gt; </vt:lpstr>
      <vt:lpstr>PowerPoint Presentation</vt:lpstr>
      <vt:lpstr>Contexte du projet&lt;/&gt; </vt:lpstr>
      <vt:lpstr>PowerPoint Presentation</vt:lpstr>
      <vt:lpstr>Problématique&lt;/&gt; </vt:lpstr>
      <vt:lpstr>PowerPoint Presentation</vt:lpstr>
      <vt:lpstr>Solutions proposées&lt;/&gt; </vt:lpstr>
      <vt:lpstr>PowerPoint Presentation</vt:lpstr>
      <vt:lpstr>Conception&lt;/&gt; </vt:lpstr>
      <vt:lpstr>Diagramme de classe</vt:lpstr>
      <vt:lpstr>Diagramme de cas d’utilisation</vt:lpstr>
      <vt:lpstr>Diagramme de séquence admin</vt:lpstr>
      <vt:lpstr>Diagramme de séquence client</vt:lpstr>
      <vt:lpstr>Diagramme de séquence provider</vt:lpstr>
      <vt:lpstr>Diagramme d’activité</vt:lpstr>
      <vt:lpstr>Réalisation&lt;/&gt; </vt:lpstr>
      <vt:lpstr>Réalisation technique</vt:lpstr>
      <vt:lpstr>Conclusion et perspectives&lt;/&gt;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Purple Gradient Modern Minimalist Modern Web Development Presentation</dc:title>
  <dc:creator>Zineb Alaoui Drai</dc:creator>
  <cp:lastModifiedBy>Zineb Alaoui Drai</cp:lastModifiedBy>
  <cp:revision>2</cp:revision>
  <dcterms:created xsi:type="dcterms:W3CDTF">2006-08-16T00:00:00Z</dcterms:created>
  <dcterms:modified xsi:type="dcterms:W3CDTF">2025-12-22T10:34:56Z</dcterms:modified>
  <dc:identifier>DAG8K9bDi4Y</dc:identifier>
</cp:coreProperties>
</file>